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3"/>
  </p:notesMasterIdLst>
  <p:sldIdLst>
    <p:sldId id="331" r:id="rId2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24" userDrawn="1">
          <p15:clr>
            <a:srgbClr val="A4A3A4"/>
          </p15:clr>
        </p15:guide>
        <p15:guide id="3" orient="horz" pos="1888" userDrawn="1">
          <p15:clr>
            <a:srgbClr val="A4A3A4"/>
          </p15:clr>
        </p15:guide>
        <p15:guide id="4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rsula Furrer" initials="UF" lastIdx="1" clrIdx="0">
    <p:extLst>
      <p:ext uri="{19B8F6BF-5375-455C-9EA6-DF929625EA0E}">
        <p15:presenceInfo xmlns:p15="http://schemas.microsoft.com/office/powerpoint/2012/main" userId="S-1-5-21-94854679-1257336705-1849977318-440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B183"/>
    <a:srgbClr val="F9D8C1"/>
    <a:srgbClr val="FFFFFF"/>
    <a:srgbClr val="BB8764"/>
    <a:srgbClr val="008000"/>
    <a:srgbClr val="FF3300"/>
    <a:srgbClr val="FF7C80"/>
    <a:srgbClr val="FFCCCC"/>
    <a:srgbClr val="FF9999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27"/>
  </p:normalViewPr>
  <p:slideViewPr>
    <p:cSldViewPr snapToGrid="0" showGuides="1">
      <p:cViewPr varScale="1">
        <p:scale>
          <a:sx n="114" d="100"/>
          <a:sy n="114" d="100"/>
        </p:scale>
        <p:origin x="414" y="114"/>
      </p:cViewPr>
      <p:guideLst>
        <p:guide orient="horz" pos="2024"/>
        <p:guide orient="horz" pos="1888"/>
        <p:guide pos="3840"/>
      </p:guideLst>
    </p:cSldViewPr>
  </p:slideViewPr>
  <p:outlineViewPr>
    <p:cViewPr>
      <p:scale>
        <a:sx n="33" d="100"/>
        <a:sy n="33" d="100"/>
      </p:scale>
      <p:origin x="0" y="-552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13" d="100"/>
          <a:sy n="113" d="100"/>
        </p:scale>
        <p:origin x="4688" y="1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120467-6539-4DC3-B53B-6EC83B3BC9A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CH"/>
        </a:p>
      </dgm:t>
    </dgm:pt>
    <dgm:pt modelId="{429E8E8E-F1BC-413F-B86F-4662822CE995}">
      <dgm:prSet phldrT="[Text]" custT="1"/>
      <dgm:spPr>
        <a:solidFill>
          <a:schemeClr val="accent5"/>
        </a:solidFill>
        <a:ln>
          <a:solidFill>
            <a:schemeClr val="accent1">
              <a:lumMod val="75000"/>
            </a:schemeClr>
          </a:solidFill>
          <a:prstDash val="sysDash"/>
        </a:ln>
      </dgm:spPr>
      <dgm:t>
        <a:bodyPr/>
        <a:lstStyle/>
        <a:p>
          <a:pPr>
            <a:lnSpc>
              <a:spcPct val="100000"/>
            </a:lnSpc>
          </a:pPr>
          <a:r>
            <a:rPr lang="de-DE" sz="700" b="0" dirty="0">
              <a:solidFill>
                <a:srgbClr val="FF0000"/>
              </a:solidFill>
            </a:rPr>
            <a:t>Abteilungsleitung</a:t>
          </a:r>
          <a:br>
            <a:rPr lang="de-DE" sz="700" b="0" dirty="0">
              <a:solidFill>
                <a:srgbClr val="FF0000"/>
              </a:solidFill>
            </a:rPr>
          </a:br>
          <a:r>
            <a:rPr lang="de-DE" sz="700" b="0" dirty="0">
              <a:solidFill>
                <a:srgbClr val="FF0000"/>
              </a:solidFill>
            </a:rPr>
            <a:t>(100%)</a:t>
          </a:r>
          <a:endParaRPr lang="de-CH" sz="700" b="0" dirty="0">
            <a:solidFill>
              <a:srgbClr val="FF0000"/>
            </a:solidFill>
          </a:endParaRPr>
        </a:p>
      </dgm:t>
    </dgm:pt>
    <dgm:pt modelId="{DD7ACD77-DFB3-4A0E-979F-4F81BF55EADA}" type="parTrans" cxnId="{9C778497-8C03-4E68-B886-78E3086C9852}">
      <dgm:prSet/>
      <dgm:spPr>
        <a:ln>
          <a:solidFill>
            <a:schemeClr val="accent5"/>
          </a:solidFill>
        </a:ln>
      </dgm:spPr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0C48C7B6-9770-4B98-9F9F-7E11EEBD2697}" type="sibTrans" cxnId="{9C778497-8C03-4E68-B886-78E3086C9852}">
      <dgm:prSet/>
      <dgm:spPr/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9FDB9AF7-02FE-446A-B68C-7754BA279AA9}" type="asst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de-DE" sz="700" dirty="0">
              <a:solidFill>
                <a:schemeClr val="tx1"/>
              </a:solidFill>
            </a:rPr>
            <a:t>Corinne Altorfer</a:t>
          </a:r>
          <a:br>
            <a:rPr lang="de-DE" sz="700" dirty="0">
              <a:solidFill>
                <a:schemeClr val="tx1"/>
              </a:solidFill>
            </a:rPr>
          </a:br>
          <a:r>
            <a:rPr lang="de-DE" sz="700" dirty="0">
              <a:solidFill>
                <a:schemeClr val="tx1"/>
              </a:solidFill>
            </a:rPr>
            <a:t>SB Gesellschaft</a:t>
          </a:r>
          <a:br>
            <a:rPr lang="de-DE" sz="700" dirty="0">
              <a:solidFill>
                <a:schemeClr val="tx1"/>
              </a:solidFill>
            </a:rPr>
          </a:br>
          <a:r>
            <a:rPr lang="de-DE" sz="700" dirty="0">
              <a:solidFill>
                <a:schemeClr val="tx1"/>
              </a:solidFill>
            </a:rPr>
            <a:t>(60%)</a:t>
          </a:r>
          <a:endParaRPr lang="de-CH" sz="700" dirty="0">
            <a:solidFill>
              <a:schemeClr val="tx1"/>
            </a:solidFill>
          </a:endParaRPr>
        </a:p>
      </dgm:t>
    </dgm:pt>
    <dgm:pt modelId="{EC5641E7-9F9D-4551-B1A8-0934CA809229}" type="parTrans" cxnId="{7FCA4697-7924-47CE-874B-E344E88BD65E}">
      <dgm:prSet/>
      <dgm:spPr>
        <a:ln>
          <a:solidFill>
            <a:schemeClr val="accent5"/>
          </a:solidFill>
        </a:ln>
      </dgm:spPr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37F479E3-1CF2-417F-81C5-C2286107B951}" type="sibTrans" cxnId="{7FCA4697-7924-47CE-874B-E344E88BD65E}">
      <dgm:prSet/>
      <dgm:spPr/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F5E34B1D-8E17-49C7-AE6A-2660172BAB65}">
      <dgm:prSet phldrT="[Text]" custT="1"/>
      <dgm:spPr>
        <a:solidFill>
          <a:schemeClr val="accent4"/>
        </a:solidFill>
      </dgm:spPr>
      <dgm:t>
        <a:bodyPr/>
        <a:lstStyle/>
        <a:p>
          <a:pPr>
            <a:lnSpc>
              <a:spcPct val="100000"/>
            </a:lnSpc>
          </a:pPr>
          <a:r>
            <a:rPr lang="de-DE" sz="700" dirty="0">
              <a:solidFill>
                <a:schemeClr val="tx1"/>
              </a:solidFill>
            </a:rPr>
            <a:t>Jessica </a:t>
          </a:r>
          <a:r>
            <a:rPr lang="de-DE" sz="700" dirty="0" err="1">
              <a:solidFill>
                <a:schemeClr val="tx1"/>
              </a:solidFill>
            </a:rPr>
            <a:t>Lachnit</a:t>
          </a:r>
          <a:br>
            <a:rPr lang="de-DE" sz="700" dirty="0">
              <a:solidFill>
                <a:schemeClr val="tx1"/>
              </a:solidFill>
            </a:rPr>
          </a:br>
          <a:r>
            <a:rPr lang="de-DE" sz="700" dirty="0">
              <a:solidFill>
                <a:schemeClr val="tx1"/>
              </a:solidFill>
            </a:rPr>
            <a:t>Bereichsleiterin Integration</a:t>
          </a:r>
          <a:br>
            <a:rPr lang="de-DE" sz="700" dirty="0">
              <a:solidFill>
                <a:schemeClr val="tx1"/>
              </a:solidFill>
            </a:rPr>
          </a:br>
          <a:r>
            <a:rPr lang="de-DE" sz="700" dirty="0">
              <a:solidFill>
                <a:schemeClr val="tx1"/>
              </a:solidFill>
            </a:rPr>
            <a:t>(100%)</a:t>
          </a:r>
          <a:endParaRPr lang="de-CH" sz="700" dirty="0">
            <a:solidFill>
              <a:schemeClr val="tx1"/>
            </a:solidFill>
          </a:endParaRPr>
        </a:p>
      </dgm:t>
    </dgm:pt>
    <dgm:pt modelId="{B317BEB5-0077-45A2-ADE7-1F73E4A5CF2E}" type="parTrans" cxnId="{B641601D-E65A-4B81-8FFA-122E9F724E24}">
      <dgm:prSet/>
      <dgm:spPr>
        <a:ln>
          <a:solidFill>
            <a:schemeClr val="accent4"/>
          </a:solidFill>
        </a:ln>
      </dgm:spPr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ABC85844-806B-4D0B-8D26-7CC1D8CBBA7C}" type="sibTrans" cxnId="{B641601D-E65A-4B81-8FFA-122E9F724E24}">
      <dgm:prSet/>
      <dgm:spPr/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983AF909-98D3-4AE2-842C-34FFDA8F02B7}">
      <dgm:prSet custT="1"/>
      <dgm:spPr>
        <a:solidFill>
          <a:schemeClr val="accent2"/>
        </a:solidFill>
      </dgm:spPr>
      <dgm:t>
        <a:bodyPr/>
        <a:lstStyle/>
        <a:p>
          <a:pPr>
            <a:lnSpc>
              <a:spcPct val="100000"/>
            </a:lnSpc>
          </a:pPr>
          <a:r>
            <a:rPr lang="de-DE" sz="700">
              <a:solidFill>
                <a:schemeClr val="tx1"/>
              </a:solidFill>
            </a:rPr>
            <a:t>Oliver Rey</a:t>
          </a:r>
          <a:br>
            <a:rPr lang="de-DE" sz="700">
              <a:solidFill>
                <a:schemeClr val="tx1"/>
              </a:solidFill>
            </a:rPr>
          </a:br>
          <a:r>
            <a:rPr lang="de-DE" sz="700">
              <a:solidFill>
                <a:schemeClr val="tx1"/>
              </a:solidFill>
            </a:rPr>
            <a:t>Bereichsleiter Jugend</a:t>
          </a:r>
          <a:br>
            <a:rPr lang="de-DE" sz="700">
              <a:solidFill>
                <a:schemeClr val="tx1"/>
              </a:solidFill>
            </a:rPr>
          </a:br>
          <a:r>
            <a:rPr lang="de-DE" sz="700">
              <a:solidFill>
                <a:schemeClr val="tx1"/>
              </a:solidFill>
            </a:rPr>
            <a:t>(70%)</a:t>
          </a:r>
          <a:endParaRPr lang="de-CH" sz="700" dirty="0">
            <a:solidFill>
              <a:schemeClr val="tx1"/>
            </a:solidFill>
          </a:endParaRPr>
        </a:p>
      </dgm:t>
    </dgm:pt>
    <dgm:pt modelId="{1A8D9BED-C70F-4C78-A6F1-B053816C0F33}" type="parTrans" cxnId="{F61809CB-25F7-4323-8B7A-AC4D8C790D5D}">
      <dgm:prSet/>
      <dgm:spPr>
        <a:ln>
          <a:solidFill>
            <a:schemeClr val="accent2"/>
          </a:solidFill>
        </a:ln>
      </dgm:spPr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D6632745-BA39-46D5-8BC1-B92A6823AD31}" type="sibTrans" cxnId="{F61809CB-25F7-4323-8B7A-AC4D8C790D5D}">
      <dgm:prSet/>
      <dgm:spPr/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C5652F59-4039-466B-A142-76FE9425CEAB}">
      <dgm:prSet custT="1"/>
      <dgm:spPr>
        <a:solidFill>
          <a:schemeClr val="accent5"/>
        </a:solidFill>
      </dgm:spPr>
      <dgm:t>
        <a:bodyPr/>
        <a:lstStyle/>
        <a:p>
          <a:pPr>
            <a:lnSpc>
              <a:spcPct val="100000"/>
            </a:lnSpc>
          </a:pPr>
          <a:r>
            <a:rPr lang="de-DE" sz="700" dirty="0">
              <a:solidFill>
                <a:schemeClr val="tx1"/>
              </a:solidFill>
            </a:rPr>
            <a:t>Christian </a:t>
          </a:r>
          <a:r>
            <a:rPr lang="de-DE" sz="700" dirty="0" err="1">
              <a:solidFill>
                <a:schemeClr val="tx1"/>
              </a:solidFill>
            </a:rPr>
            <a:t>Pleisch</a:t>
          </a:r>
          <a:br>
            <a:rPr lang="de-DE" sz="700" dirty="0">
              <a:solidFill>
                <a:schemeClr val="tx1"/>
              </a:solidFill>
            </a:rPr>
          </a:br>
          <a:r>
            <a:rPr lang="de-DE" sz="700" dirty="0">
              <a:solidFill>
                <a:schemeClr val="tx1"/>
              </a:solidFill>
            </a:rPr>
            <a:t>Verwaltungsdirektor</a:t>
          </a:r>
          <a:endParaRPr lang="de-CH" sz="700" dirty="0">
            <a:solidFill>
              <a:schemeClr val="tx1"/>
            </a:solidFill>
          </a:endParaRPr>
        </a:p>
      </dgm:t>
    </dgm:pt>
    <dgm:pt modelId="{9A488F27-7597-42F5-A8C8-37EE764E22F5}" type="parTrans" cxnId="{8C5B36F5-6BBF-46C5-AB3E-10D38DEFDF16}">
      <dgm:prSet/>
      <dgm:spPr/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4B2F4458-42D6-43D2-BAB2-E44DA909072A}" type="sibTrans" cxnId="{8C5B36F5-6BBF-46C5-AB3E-10D38DEFDF16}">
      <dgm:prSet/>
      <dgm:spPr/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F1641934-32C4-46AE-B5D1-E1E7E6336BF1}">
      <dgm:prSet custT="1"/>
      <dgm:spPr>
        <a:solidFill>
          <a:srgbClr val="996633">
            <a:alpha val="74118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4445" tIns="4445" rIns="4445" bIns="4445" numCol="1" spcCol="1270" anchor="ctr" anchorCtr="0"/>
        <a:lstStyle/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Ruth Kerin</a:t>
          </a:r>
          <a:br>
            <a:rPr lang="de-DE" sz="700" kern="120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</a:br>
          <a:r>
            <a:rPr lang="de-DE" sz="700" kern="120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Leiterin Bibliothek</a:t>
          </a:r>
          <a:br>
            <a:rPr lang="de-DE" sz="700" kern="120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</a:br>
          <a:r>
            <a:rPr lang="de-DE" sz="700" kern="120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(70%)</a:t>
          </a:r>
          <a:endParaRPr lang="de-CH" sz="700" kern="1200" dirty="0">
            <a:solidFill>
              <a:schemeClr val="tx1"/>
            </a:solidFill>
            <a:latin typeface="Calibri" panose="020F0502020204030204"/>
            <a:ea typeface="+mn-ea"/>
            <a:cs typeface="+mn-cs"/>
          </a:endParaRPr>
        </a:p>
      </dgm:t>
    </dgm:pt>
    <dgm:pt modelId="{E2D1710F-1D89-4392-9FD1-1519F0450E5B}" type="parTrans" cxnId="{62999D29-FB1D-4E67-A952-CE6ED72285EB}">
      <dgm:prSet/>
      <dgm:spPr>
        <a:ln>
          <a:solidFill>
            <a:schemeClr val="accent3"/>
          </a:solidFill>
        </a:ln>
      </dgm:spPr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8E1B1BA0-A815-4008-A886-E4DC208366D4}" type="sibTrans" cxnId="{62999D29-FB1D-4E67-A952-CE6ED72285EB}">
      <dgm:prSet/>
      <dgm:spPr/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8C6D90FE-18C5-4820-AA02-3B915110ABF7}">
      <dgm:prSet custT="1"/>
      <dgm:spPr>
        <a:solidFill>
          <a:schemeClr val="accent5"/>
        </a:solidFill>
      </dgm:spPr>
      <dgm:t>
        <a:bodyPr/>
        <a:lstStyle/>
        <a:p>
          <a:pPr>
            <a:lnSpc>
              <a:spcPct val="100000"/>
            </a:lnSpc>
          </a:pPr>
          <a:r>
            <a:rPr lang="de-DE" sz="700">
              <a:solidFill>
                <a:schemeClr val="tx1"/>
              </a:solidFill>
            </a:rPr>
            <a:t>Selina Stampfli</a:t>
          </a:r>
          <a:br>
            <a:rPr lang="de-DE" sz="700">
              <a:solidFill>
                <a:schemeClr val="tx1"/>
              </a:solidFill>
            </a:rPr>
          </a:br>
          <a:r>
            <a:rPr lang="de-DE" sz="700">
              <a:solidFill>
                <a:schemeClr val="tx1"/>
              </a:solidFill>
            </a:rPr>
            <a:t>Gemeinderätin / Ressortvorstand</a:t>
          </a:r>
          <a:endParaRPr lang="de-CH" sz="700" dirty="0">
            <a:solidFill>
              <a:schemeClr val="tx1"/>
            </a:solidFill>
          </a:endParaRPr>
        </a:p>
      </dgm:t>
    </dgm:pt>
    <dgm:pt modelId="{60BC4E26-571F-4984-83D2-192333CBD213}" type="parTrans" cxnId="{CA82FB80-6F66-413B-ABEA-AA3CDCC99F82}">
      <dgm:prSet/>
      <dgm:spPr/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CEDC58AC-C0FC-407F-B3E2-5A18906B6CFF}" type="sibTrans" cxnId="{CA82FB80-6F66-413B-ABEA-AA3CDCC99F82}">
      <dgm:prSet/>
      <dgm:spPr/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51259068-15DE-4EF0-A2F3-1B0F55C9CFB6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de-DE" sz="700">
              <a:solidFill>
                <a:schemeClr val="tx1"/>
              </a:solidFill>
            </a:rPr>
            <a:t>Karin Ruckstuhl</a:t>
          </a:r>
          <a:br>
            <a:rPr lang="de-DE" sz="700">
              <a:solidFill>
                <a:schemeClr val="tx1"/>
              </a:solidFill>
            </a:rPr>
          </a:br>
          <a:r>
            <a:rPr lang="de-DE" sz="700">
              <a:solidFill>
                <a:schemeClr val="tx1"/>
              </a:solidFill>
            </a:rPr>
            <a:t>Familien Treff</a:t>
          </a:r>
          <a:br>
            <a:rPr lang="de-DE" sz="700">
              <a:solidFill>
                <a:schemeClr val="tx1"/>
              </a:solidFill>
            </a:rPr>
          </a:br>
          <a:r>
            <a:rPr lang="de-DE" sz="700">
              <a:solidFill>
                <a:schemeClr val="tx1"/>
              </a:solidFill>
            </a:rPr>
            <a:t>(30%)</a:t>
          </a:r>
          <a:endParaRPr lang="de-CH" sz="700" dirty="0">
            <a:solidFill>
              <a:schemeClr val="tx1"/>
            </a:solidFill>
          </a:endParaRPr>
        </a:p>
      </dgm:t>
    </dgm:pt>
    <dgm:pt modelId="{F3144032-B998-4F82-8593-90FE164A12ED}" type="parTrans" cxnId="{1AB69CD6-0C67-4E4A-8559-2218002ED0A0}">
      <dgm:prSet/>
      <dgm:spPr>
        <a:ln>
          <a:solidFill>
            <a:schemeClr val="accent4"/>
          </a:solidFill>
        </a:ln>
      </dgm:spPr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14C8F929-8056-4BED-BAF4-C09E16745415}" type="sibTrans" cxnId="{1AB69CD6-0C67-4E4A-8559-2218002ED0A0}">
      <dgm:prSet/>
      <dgm:spPr/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A57B5317-6F03-4C8A-8089-01DB26241B6F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de-DE" sz="700">
              <a:solidFill>
                <a:schemeClr val="tx1"/>
              </a:solidFill>
            </a:rPr>
            <a:t>Fatma Yildiz</a:t>
          </a:r>
          <a:br>
            <a:rPr lang="de-DE" sz="700">
              <a:solidFill>
                <a:schemeClr val="tx1"/>
              </a:solidFill>
            </a:rPr>
          </a:br>
          <a:r>
            <a:rPr lang="de-DE" sz="700">
              <a:solidFill>
                <a:schemeClr val="tx1"/>
              </a:solidFill>
            </a:rPr>
            <a:t>Frühförderung /</a:t>
          </a:r>
          <a:br>
            <a:rPr lang="de-DE" sz="700">
              <a:solidFill>
                <a:schemeClr val="tx1"/>
              </a:solidFill>
            </a:rPr>
          </a:br>
          <a:r>
            <a:rPr lang="de-DE" sz="700">
              <a:solidFill>
                <a:schemeClr val="tx1"/>
              </a:solidFill>
            </a:rPr>
            <a:t>Familien Treff</a:t>
          </a:r>
          <a:br>
            <a:rPr lang="de-DE" sz="700">
              <a:solidFill>
                <a:schemeClr val="tx1"/>
              </a:solidFill>
            </a:rPr>
          </a:br>
          <a:r>
            <a:rPr lang="de-DE" sz="700">
              <a:solidFill>
                <a:schemeClr val="tx1"/>
              </a:solidFill>
            </a:rPr>
            <a:t>(40%)</a:t>
          </a:r>
          <a:endParaRPr lang="de-CH" sz="700" dirty="0">
            <a:solidFill>
              <a:schemeClr val="tx1"/>
            </a:solidFill>
          </a:endParaRPr>
        </a:p>
      </dgm:t>
    </dgm:pt>
    <dgm:pt modelId="{0539D03B-D3CD-471C-82E6-45EE534D5619}" type="parTrans" cxnId="{D03A5B90-49EE-48B3-A40E-44CEFCF43EE0}">
      <dgm:prSet/>
      <dgm:spPr>
        <a:ln>
          <a:solidFill>
            <a:schemeClr val="accent4"/>
          </a:solidFill>
        </a:ln>
      </dgm:spPr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B2EC6819-EFA1-4073-93A2-F1A566B8B460}" type="sibTrans" cxnId="{D03A5B90-49EE-48B3-A40E-44CEFCF43EE0}">
      <dgm:prSet/>
      <dgm:spPr/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6FF9E08D-4559-4F3C-98CE-AB2ECEE5BD5F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de-DE" sz="700">
              <a:solidFill>
                <a:schemeClr val="tx1"/>
              </a:solidFill>
            </a:rPr>
            <a:t>Alexandra Schulz</a:t>
          </a:r>
          <a:br>
            <a:rPr lang="de-DE" sz="700">
              <a:solidFill>
                <a:schemeClr val="tx1"/>
              </a:solidFill>
            </a:rPr>
          </a:br>
          <a:r>
            <a:rPr lang="de-DE" sz="700">
              <a:solidFill>
                <a:schemeClr val="tx1"/>
              </a:solidFill>
            </a:rPr>
            <a:t>Familien Treff</a:t>
          </a:r>
          <a:br>
            <a:rPr lang="de-DE" sz="700">
              <a:solidFill>
                <a:schemeClr val="tx1"/>
              </a:solidFill>
            </a:rPr>
          </a:br>
          <a:r>
            <a:rPr lang="de-DE" sz="700">
              <a:solidFill>
                <a:schemeClr val="tx1"/>
              </a:solidFill>
            </a:rPr>
            <a:t>(30%)</a:t>
          </a:r>
          <a:endParaRPr lang="de-CH" sz="700" dirty="0">
            <a:solidFill>
              <a:schemeClr val="tx1"/>
            </a:solidFill>
          </a:endParaRPr>
        </a:p>
      </dgm:t>
    </dgm:pt>
    <dgm:pt modelId="{66EEBAF7-9D59-492D-8D4B-5C7245538AC2}" type="parTrans" cxnId="{2AE2B1A0-3D44-4805-A104-E2FD0E7C6274}">
      <dgm:prSet/>
      <dgm:spPr>
        <a:ln>
          <a:solidFill>
            <a:schemeClr val="accent4"/>
          </a:solidFill>
        </a:ln>
      </dgm:spPr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5B3D8E5C-1E90-4215-9603-63BA4A071D70}" type="sibTrans" cxnId="{2AE2B1A0-3D44-4805-A104-E2FD0E7C6274}">
      <dgm:prSet/>
      <dgm:spPr/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284F966D-79EF-4F73-839A-444CDF6D0C94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de-DE" sz="700">
              <a:solidFill>
                <a:schemeClr val="tx1"/>
              </a:solidFill>
            </a:rPr>
            <a:t>Verka Vasileva</a:t>
          </a:r>
          <a:br>
            <a:rPr lang="de-DE" sz="700">
              <a:solidFill>
                <a:schemeClr val="tx1"/>
              </a:solidFill>
            </a:rPr>
          </a:br>
          <a:r>
            <a:rPr lang="de-DE" sz="700">
              <a:solidFill>
                <a:schemeClr val="tx1"/>
              </a:solidFill>
            </a:rPr>
            <a:t>Frühförderung /</a:t>
          </a:r>
          <a:br>
            <a:rPr lang="de-DE" sz="700">
              <a:solidFill>
                <a:schemeClr val="tx1"/>
              </a:solidFill>
            </a:rPr>
          </a:br>
          <a:r>
            <a:rPr lang="de-DE" sz="700">
              <a:solidFill>
                <a:schemeClr val="tx1"/>
              </a:solidFill>
            </a:rPr>
            <a:t>Familien Treff</a:t>
          </a:r>
          <a:br>
            <a:rPr lang="de-DE" sz="700">
              <a:solidFill>
                <a:schemeClr val="tx1"/>
              </a:solidFill>
            </a:rPr>
          </a:br>
          <a:r>
            <a:rPr lang="de-DE" sz="700">
              <a:solidFill>
                <a:schemeClr val="tx1"/>
              </a:solidFill>
            </a:rPr>
            <a:t>(40%)</a:t>
          </a:r>
          <a:endParaRPr lang="de-CH" sz="700" dirty="0">
            <a:solidFill>
              <a:schemeClr val="tx1"/>
            </a:solidFill>
          </a:endParaRPr>
        </a:p>
      </dgm:t>
    </dgm:pt>
    <dgm:pt modelId="{1C9ADD21-4A81-4276-9DA3-6B6D69F03A6C}" type="parTrans" cxnId="{A5BF2C53-63D5-4F9D-8F3A-6A65A7EF5D2A}">
      <dgm:prSet/>
      <dgm:spPr>
        <a:ln>
          <a:solidFill>
            <a:schemeClr val="accent4"/>
          </a:solidFill>
        </a:ln>
      </dgm:spPr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37D91313-1188-453E-8780-A8C55A7D9A9A}" type="sibTrans" cxnId="{A5BF2C53-63D5-4F9D-8F3A-6A65A7EF5D2A}">
      <dgm:prSet/>
      <dgm:spPr/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1E2F09D4-7EBF-4C6F-AF10-FB17A40AB2D1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de-DE" sz="700">
              <a:solidFill>
                <a:schemeClr val="tx1"/>
              </a:solidFill>
            </a:rPr>
            <a:t>Sabine Hess</a:t>
          </a:r>
          <a:br>
            <a:rPr lang="de-DE" sz="700">
              <a:solidFill>
                <a:schemeClr val="tx1"/>
              </a:solidFill>
            </a:rPr>
          </a:br>
          <a:r>
            <a:rPr lang="de-DE" sz="700">
              <a:solidFill>
                <a:schemeClr val="tx1"/>
              </a:solidFill>
            </a:rPr>
            <a:t>Deutschkurs</a:t>
          </a:r>
          <a:br>
            <a:rPr lang="de-DE" sz="700">
              <a:solidFill>
                <a:schemeClr val="tx1"/>
              </a:solidFill>
            </a:rPr>
          </a:br>
          <a:r>
            <a:rPr lang="de-DE" sz="700">
              <a:solidFill>
                <a:schemeClr val="tx1"/>
              </a:solidFill>
            </a:rPr>
            <a:t>(30%)</a:t>
          </a:r>
          <a:endParaRPr lang="de-CH" sz="700" dirty="0">
            <a:solidFill>
              <a:schemeClr val="tx1"/>
            </a:solidFill>
          </a:endParaRPr>
        </a:p>
      </dgm:t>
    </dgm:pt>
    <dgm:pt modelId="{357F5977-C73D-4EAB-B5B2-E7B541814540}" type="parTrans" cxnId="{55CE63F3-6D07-4EF3-AE50-1AAA9CB680D1}">
      <dgm:prSet/>
      <dgm:spPr>
        <a:ln>
          <a:solidFill>
            <a:schemeClr val="accent4"/>
          </a:solidFill>
        </a:ln>
      </dgm:spPr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4C11A0D4-41C1-4860-881A-30AD687ABAD4}" type="sibTrans" cxnId="{55CE63F3-6D07-4EF3-AE50-1AAA9CB680D1}">
      <dgm:prSet/>
      <dgm:spPr/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A5D1A6A8-0120-4B43-B780-E9DF51227949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de-DE" sz="700">
              <a:solidFill>
                <a:schemeClr val="tx1"/>
              </a:solidFill>
            </a:rPr>
            <a:t>Aarti Aarti</a:t>
          </a:r>
          <a:br>
            <a:rPr lang="de-DE" sz="700">
              <a:solidFill>
                <a:schemeClr val="tx1"/>
              </a:solidFill>
            </a:rPr>
          </a:br>
          <a:r>
            <a:rPr lang="de-DE" sz="700">
              <a:solidFill>
                <a:schemeClr val="tx1"/>
              </a:solidFill>
            </a:rPr>
            <a:t>Frühförderung</a:t>
          </a:r>
          <a:br>
            <a:rPr lang="de-DE" sz="700">
              <a:solidFill>
                <a:schemeClr val="tx1"/>
              </a:solidFill>
            </a:rPr>
          </a:br>
          <a:r>
            <a:rPr lang="de-DE" sz="700">
              <a:solidFill>
                <a:schemeClr val="tx1"/>
              </a:solidFill>
            </a:rPr>
            <a:t>(ca 10%)</a:t>
          </a:r>
          <a:endParaRPr lang="de-CH" sz="700" dirty="0">
            <a:solidFill>
              <a:schemeClr val="tx1"/>
            </a:solidFill>
          </a:endParaRPr>
        </a:p>
      </dgm:t>
    </dgm:pt>
    <dgm:pt modelId="{3A9CAADD-E160-4EDA-9C45-187E9E2E5240}" type="parTrans" cxnId="{5C79041B-E423-457B-B64A-5919998777C6}">
      <dgm:prSet/>
      <dgm:spPr>
        <a:ln>
          <a:solidFill>
            <a:schemeClr val="accent4"/>
          </a:solidFill>
        </a:ln>
      </dgm:spPr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94E01796-10E8-40A4-81DD-ABC9D7F681E2}" type="sibTrans" cxnId="{5C79041B-E423-457B-B64A-5919998777C6}">
      <dgm:prSet/>
      <dgm:spPr/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09B00917-FB76-4045-9776-258AC076F8FF}">
      <dgm:prSet custT="1"/>
      <dgm:spPr>
        <a:solidFill>
          <a:srgbClr val="FFC000">
            <a:lumMod val="60000"/>
            <a:lumOff val="40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080" tIns="5080" rIns="5080" bIns="5080" numCol="1" spcCol="1270" anchor="ctr" anchorCtr="0"/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Sonia Sarsanedas</a:t>
          </a:r>
          <a:br>
            <a:rPr lang="de-DE" sz="700" kern="120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</a:br>
          <a:r>
            <a:rPr lang="de-DE" sz="700" kern="120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Frühförderung</a:t>
          </a:r>
          <a:br>
            <a:rPr lang="de-DE" sz="700" kern="120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</a:br>
          <a:r>
            <a:rPr lang="de-DE" sz="700" kern="120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(Springerin)</a:t>
          </a:r>
          <a:endParaRPr lang="de-CH" sz="700" kern="1200" dirty="0">
            <a:solidFill>
              <a:schemeClr val="tx1"/>
            </a:solidFill>
            <a:latin typeface="Calibri" panose="020F0502020204030204"/>
            <a:ea typeface="+mn-ea"/>
            <a:cs typeface="+mn-cs"/>
          </a:endParaRPr>
        </a:p>
      </dgm:t>
    </dgm:pt>
    <dgm:pt modelId="{8B72C7E0-430E-43C6-AC65-0CD558F2DF6B}" type="parTrans" cxnId="{1BAF3FD9-3F52-4E38-8ED2-D2BA5CAFEE6B}">
      <dgm:prSet/>
      <dgm:spPr>
        <a:ln>
          <a:solidFill>
            <a:schemeClr val="accent4"/>
          </a:solidFill>
        </a:ln>
      </dgm:spPr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625B02C4-D8F3-4AD2-93A0-1DB437AAD97C}" type="sibTrans" cxnId="{1BAF3FD9-3F52-4E38-8ED2-D2BA5CAFEE6B}">
      <dgm:prSet/>
      <dgm:spPr/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FEE98D69-9A73-4F98-A7E4-0417D1343139}">
      <dgm:prSet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de-DE" sz="700">
              <a:solidFill>
                <a:schemeClr val="tx1"/>
              </a:solidFill>
            </a:rPr>
            <a:t>versch. </a:t>
          </a:r>
          <a:br>
            <a:rPr lang="de-DE" sz="700">
              <a:solidFill>
                <a:schemeClr val="tx1"/>
              </a:solidFill>
            </a:rPr>
          </a:br>
          <a:r>
            <a:rPr lang="de-DE" sz="700">
              <a:solidFill>
                <a:schemeClr val="tx1"/>
              </a:solidFill>
            </a:rPr>
            <a:t>Kulturvermittler/innen</a:t>
          </a:r>
          <a:endParaRPr lang="de-CH" sz="700" dirty="0">
            <a:solidFill>
              <a:schemeClr val="tx1"/>
            </a:solidFill>
          </a:endParaRPr>
        </a:p>
      </dgm:t>
    </dgm:pt>
    <dgm:pt modelId="{AF33FD2D-E2E6-428A-ADF4-957B1190AE02}" type="parTrans" cxnId="{E4E63180-25C3-407E-94E9-742D40C82EA4}">
      <dgm:prSet/>
      <dgm:spPr>
        <a:ln>
          <a:solidFill>
            <a:schemeClr val="accent4"/>
          </a:solidFill>
        </a:ln>
      </dgm:spPr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B05C3804-13E8-4EA4-A494-4002388BA71C}" type="sibTrans" cxnId="{E4E63180-25C3-407E-94E9-742D40C82EA4}">
      <dgm:prSet/>
      <dgm:spPr/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4DD7532C-8976-499D-8B9B-1F44B6BC50BD}">
      <dgm:prSet custT="1"/>
      <dgm:spPr>
        <a:solidFill>
          <a:srgbClr val="F4B183">
            <a:alpha val="50196"/>
          </a:srgbClr>
        </a:solidFill>
        <a:ln w="12700" cap="flat" cmpd="sng" algn="ctr">
          <a:solidFill>
            <a:srgbClr val="ED7D31"/>
          </a:solidFill>
          <a:prstDash val="sysDash"/>
          <a:miter lim="800000"/>
        </a:ln>
        <a:effectLst/>
      </dgm:spPr>
      <dgm:t>
        <a:bodyPr spcFirstLastPara="0" vert="horz" wrap="square" lIns="5080" tIns="5080" rIns="5080" bIns="5080" numCol="1" spcCol="1270" anchor="ctr" anchorCtr="0"/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de-DE" sz="700" kern="1200" dirty="0">
            <a:solidFill>
              <a:schemeClr val="tx1"/>
            </a:solidFill>
            <a:latin typeface="Calibri" panose="020F0502020204030204"/>
            <a:ea typeface="+mn-ea"/>
            <a:cs typeface="+mn-cs"/>
          </a:endParaRP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Arina </a:t>
          </a:r>
          <a:r>
            <a:rPr lang="de-DE" sz="700" kern="1200" dirty="0" err="1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Enderli</a:t>
          </a:r>
          <a:b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</a:br>
          <a: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SSA SH </a:t>
          </a:r>
          <a:r>
            <a:rPr lang="de-DE" sz="700" kern="1200" dirty="0" err="1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Chrüzacher</a:t>
          </a:r>
          <a:b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</a:br>
          <a: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(60%), 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700" kern="1200" dirty="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Start 12.08.25</a:t>
          </a:r>
          <a:b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</a:br>
          <a:endParaRPr lang="de-CH" sz="700" kern="1200" dirty="0">
            <a:solidFill>
              <a:schemeClr val="tx1"/>
            </a:solidFill>
            <a:latin typeface="Calibri" panose="020F0502020204030204"/>
            <a:ea typeface="+mn-ea"/>
            <a:cs typeface="+mn-cs"/>
          </a:endParaRPr>
        </a:p>
      </dgm:t>
    </dgm:pt>
    <dgm:pt modelId="{BA2A6825-A31A-4126-AD8A-BECFF3954480}" type="parTrans" cxnId="{04F86C8F-DDCD-4F38-8063-37F2D29AD942}">
      <dgm:prSet/>
      <dgm:spPr>
        <a:ln>
          <a:solidFill>
            <a:schemeClr val="accent2"/>
          </a:solidFill>
        </a:ln>
      </dgm:spPr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F7E19087-4618-4E68-8670-BE3B75331B81}" type="sibTrans" cxnId="{04F86C8F-DDCD-4F38-8063-37F2D29AD942}">
      <dgm:prSet/>
      <dgm:spPr/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356DDF3F-E136-4A10-ACE3-EB2A0646F82E}">
      <dgm:prSet custT="1"/>
      <dgm:spPr>
        <a:solidFill>
          <a:srgbClr val="F4B183">
            <a:alpha val="50196"/>
          </a:srgbClr>
        </a:solidFill>
        <a:ln w="12700" cap="flat" cmpd="sng" algn="ctr">
          <a:solidFill>
            <a:srgbClr val="ED7D31"/>
          </a:solidFill>
          <a:prstDash val="sysDash"/>
          <a:miter lim="800000"/>
        </a:ln>
        <a:effectLst/>
      </dgm:spPr>
      <dgm:t>
        <a:bodyPr spcFirstLastPara="0" vert="horz" wrap="square" lIns="5080" tIns="5080" rIns="5080" bIns="5080" numCol="1" spcCol="1270" anchor="ctr" anchorCtr="0"/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Vanessa </a:t>
          </a:r>
          <a:r>
            <a:rPr lang="de-DE" sz="700" kern="1200" dirty="0" err="1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Gübeli</a:t>
          </a:r>
          <a:b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</a:br>
          <a: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SSA SH </a:t>
          </a:r>
          <a:r>
            <a:rPr lang="de-DE" sz="700" kern="1200" dirty="0" err="1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Mösli</a:t>
          </a:r>
          <a:b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</a:br>
          <a: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(60%)</a:t>
          </a:r>
          <a:b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</a:br>
          <a:r>
            <a:rPr lang="de-DE" sz="700" kern="1200" dirty="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Start 01.07.25</a:t>
          </a:r>
          <a:endParaRPr lang="de-CH" sz="700" kern="1200" dirty="0">
            <a:solidFill>
              <a:srgbClr val="FF0000"/>
            </a:solidFill>
            <a:latin typeface="Calibri" panose="020F0502020204030204"/>
            <a:ea typeface="+mn-ea"/>
            <a:cs typeface="+mn-cs"/>
          </a:endParaRPr>
        </a:p>
      </dgm:t>
    </dgm:pt>
    <dgm:pt modelId="{55345A7D-22E4-42FF-89B2-36BE0AFEB792}" type="parTrans" cxnId="{6AA8A669-C5D0-42B1-9BCC-436C58250152}">
      <dgm:prSet/>
      <dgm:spPr>
        <a:ln>
          <a:solidFill>
            <a:schemeClr val="accent2"/>
          </a:solidFill>
        </a:ln>
      </dgm:spPr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14E36F0A-DB67-418B-BBC7-B91FC1CD3042}" type="sibTrans" cxnId="{6AA8A669-C5D0-42B1-9BCC-436C58250152}">
      <dgm:prSet/>
      <dgm:spPr/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341FA559-91F1-477E-9465-FBFC9212C01B}">
      <dgm:prSet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de-DE" sz="700">
              <a:solidFill>
                <a:schemeClr val="tx1"/>
              </a:solidFill>
            </a:rPr>
            <a:t>Irene Pace</a:t>
          </a:r>
          <a:br>
            <a:rPr lang="de-DE" sz="700">
              <a:solidFill>
                <a:schemeClr val="tx1"/>
              </a:solidFill>
            </a:rPr>
          </a:br>
          <a:r>
            <a:rPr lang="de-DE" sz="700">
              <a:solidFill>
                <a:schemeClr val="tx1"/>
              </a:solidFill>
            </a:rPr>
            <a:t>Jugendarbeiterin</a:t>
          </a:r>
          <a:br>
            <a:rPr lang="de-DE" sz="700">
              <a:solidFill>
                <a:schemeClr val="tx1"/>
              </a:solidFill>
            </a:rPr>
          </a:br>
          <a:r>
            <a:rPr lang="de-DE" sz="700">
              <a:solidFill>
                <a:schemeClr val="tx1"/>
              </a:solidFill>
            </a:rPr>
            <a:t>(70%)</a:t>
          </a:r>
          <a:endParaRPr lang="de-CH" sz="700" dirty="0">
            <a:solidFill>
              <a:schemeClr val="tx1"/>
            </a:solidFill>
          </a:endParaRPr>
        </a:p>
      </dgm:t>
    </dgm:pt>
    <dgm:pt modelId="{325BD442-2C2B-4473-9667-7149085F5830}" type="parTrans" cxnId="{669E77C9-FE8C-41D5-9924-60A6D8318E86}">
      <dgm:prSet/>
      <dgm:spPr>
        <a:ln>
          <a:solidFill>
            <a:schemeClr val="accent2"/>
          </a:solidFill>
        </a:ln>
      </dgm:spPr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BC1E4E4D-F215-4BBD-9BE2-FA066EB1A05F}" type="sibTrans" cxnId="{669E77C9-FE8C-41D5-9924-60A6D8318E86}">
      <dgm:prSet/>
      <dgm:spPr/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E82D9FD6-11A1-4016-951D-2E1FD8CC95D2}">
      <dgm:prSet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de-DE" sz="700">
              <a:solidFill>
                <a:schemeClr val="tx1"/>
              </a:solidFill>
            </a:rPr>
            <a:t>Valeska Senn</a:t>
          </a:r>
          <a:br>
            <a:rPr lang="de-DE" sz="700">
              <a:solidFill>
                <a:schemeClr val="tx1"/>
              </a:solidFill>
            </a:rPr>
          </a:br>
          <a:r>
            <a:rPr lang="de-DE" sz="700">
              <a:solidFill>
                <a:schemeClr val="tx1"/>
              </a:solidFill>
            </a:rPr>
            <a:t>SSA SH Steinlig</a:t>
          </a:r>
          <a:br>
            <a:rPr lang="de-DE" sz="700">
              <a:solidFill>
                <a:schemeClr val="tx1"/>
              </a:solidFill>
            </a:rPr>
          </a:br>
          <a:r>
            <a:rPr lang="de-DE" sz="700">
              <a:solidFill>
                <a:schemeClr val="tx1"/>
              </a:solidFill>
            </a:rPr>
            <a:t>(40%)</a:t>
          </a:r>
          <a:endParaRPr lang="de-CH" sz="700" dirty="0">
            <a:solidFill>
              <a:schemeClr val="tx1"/>
            </a:solidFill>
          </a:endParaRPr>
        </a:p>
      </dgm:t>
    </dgm:pt>
    <dgm:pt modelId="{7058E4A5-F299-4413-95E7-31465951A2A1}" type="parTrans" cxnId="{7A0BDD1E-8C52-4152-89B8-B86262968B22}">
      <dgm:prSet/>
      <dgm:spPr>
        <a:ln>
          <a:solidFill>
            <a:schemeClr val="accent2"/>
          </a:solidFill>
        </a:ln>
      </dgm:spPr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31F0C78C-F576-4703-B33D-69217559D294}" type="sibTrans" cxnId="{7A0BDD1E-8C52-4152-89B8-B86262968B22}">
      <dgm:prSet/>
      <dgm:spPr/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FF3D1A04-34F2-4D1C-A28E-A8F772F39DEF}">
      <dgm:prSet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de-DE" sz="700">
              <a:solidFill>
                <a:schemeClr val="tx1"/>
              </a:solidFill>
            </a:rPr>
            <a:t>Hannah Grossglauser</a:t>
          </a:r>
          <a:br>
            <a:rPr lang="de-DE" sz="700">
              <a:solidFill>
                <a:schemeClr val="tx1"/>
              </a:solidFill>
            </a:rPr>
          </a:br>
          <a:r>
            <a:rPr lang="de-DE" sz="700">
              <a:solidFill>
                <a:schemeClr val="tx1"/>
              </a:solidFill>
            </a:rPr>
            <a:t>SSA SH Geeren</a:t>
          </a:r>
          <a:br>
            <a:rPr lang="de-DE" sz="700">
              <a:solidFill>
                <a:schemeClr val="tx1"/>
              </a:solidFill>
            </a:rPr>
          </a:br>
          <a:r>
            <a:rPr lang="de-DE" sz="700">
              <a:solidFill>
                <a:schemeClr val="tx1"/>
              </a:solidFill>
            </a:rPr>
            <a:t>(70%)</a:t>
          </a:r>
          <a:endParaRPr lang="de-CH" sz="700" dirty="0">
            <a:solidFill>
              <a:schemeClr val="tx1"/>
            </a:solidFill>
          </a:endParaRPr>
        </a:p>
      </dgm:t>
    </dgm:pt>
    <dgm:pt modelId="{5A17E3BD-D69E-46F6-8660-BFCEA2461613}" type="parTrans" cxnId="{3EC3E3A1-08A1-49A1-BDBD-C4340E478B53}">
      <dgm:prSet/>
      <dgm:spPr>
        <a:ln>
          <a:solidFill>
            <a:schemeClr val="accent2"/>
          </a:solidFill>
        </a:ln>
      </dgm:spPr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14B0379F-8CC4-430A-A8CF-B868D7E3F9D1}" type="sibTrans" cxnId="{3EC3E3A1-08A1-49A1-BDBD-C4340E478B53}">
      <dgm:prSet/>
      <dgm:spPr/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D1CEB075-BD1A-4E0F-B8F2-6B0B18ABECB9}">
      <dgm:prSet custT="1"/>
      <dgm:spPr>
        <a:solidFill>
          <a:srgbClr val="ED7D31">
            <a:lumMod val="60000"/>
            <a:lumOff val="40000"/>
          </a:srgbClr>
        </a:solidFill>
        <a:ln w="12700" cap="flat" cmpd="sng" algn="ctr">
          <a:noFill/>
          <a:prstDash val="sysDash"/>
          <a:miter lim="800000"/>
        </a:ln>
        <a:effectLst/>
      </dgm:spPr>
      <dgm:t>
        <a:bodyPr spcFirstLastPara="0" vert="horz" wrap="square" lIns="5080" tIns="5080" rIns="5080" bIns="5080" numCol="1" spcCol="1270" anchor="ctr" anchorCtr="0"/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Timo Lohm</a:t>
          </a:r>
          <a:b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</a:br>
          <a: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Jugendarbeiter (</a:t>
          </a:r>
          <a:r>
            <a:rPr lang="de-DE" sz="700" kern="1200" dirty="0" err="1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MAiA</a:t>
          </a:r>
          <a: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)</a:t>
          </a:r>
          <a:b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</a:br>
          <a: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(70%)</a:t>
          </a:r>
          <a:endParaRPr lang="de-CH" sz="700" kern="1200" dirty="0">
            <a:solidFill>
              <a:schemeClr val="tx1"/>
            </a:solidFill>
            <a:latin typeface="Calibri" panose="020F0502020204030204"/>
            <a:ea typeface="+mn-ea"/>
            <a:cs typeface="+mn-cs"/>
          </a:endParaRPr>
        </a:p>
      </dgm:t>
    </dgm:pt>
    <dgm:pt modelId="{7AD11055-DDA0-4A98-BCD8-848C0B129159}" type="parTrans" cxnId="{543A06F3-E426-4E6D-B097-E4A7F5F8EC8F}">
      <dgm:prSet/>
      <dgm:spPr>
        <a:ln>
          <a:solidFill>
            <a:schemeClr val="accent2"/>
          </a:solidFill>
        </a:ln>
      </dgm:spPr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1B3DE6B7-6D13-4F2B-98ED-B9CCB762EAD0}" type="sibTrans" cxnId="{543A06F3-E426-4E6D-B097-E4A7F5F8EC8F}">
      <dgm:prSet/>
      <dgm:spPr/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0591A062-9686-4D46-9F3A-56F86B3AB8FC}">
      <dgm:prSet custT="1"/>
      <dgm:spPr>
        <a:solidFill>
          <a:srgbClr val="996633">
            <a:alpha val="47843"/>
          </a:srgbClr>
        </a:solidFill>
      </dgm:spPr>
      <dgm:t>
        <a:bodyPr/>
        <a:lstStyle/>
        <a:p>
          <a:pPr>
            <a:lnSpc>
              <a:spcPct val="100000"/>
            </a:lnSpc>
          </a:pPr>
          <a:r>
            <a:rPr lang="de-DE" sz="700">
              <a:solidFill>
                <a:schemeClr val="tx1"/>
              </a:solidFill>
            </a:rPr>
            <a:t>Petra Arens</a:t>
          </a:r>
          <a:br>
            <a:rPr lang="de-DE" sz="700">
              <a:solidFill>
                <a:schemeClr val="tx1"/>
              </a:solidFill>
            </a:rPr>
          </a:br>
          <a:r>
            <a:rPr lang="de-DE" sz="700">
              <a:solidFill>
                <a:schemeClr val="tx1"/>
              </a:solidFill>
            </a:rPr>
            <a:t>Mitarbeiterin Bibliothek</a:t>
          </a:r>
          <a:br>
            <a:rPr lang="de-DE" sz="700">
              <a:solidFill>
                <a:schemeClr val="tx1"/>
              </a:solidFill>
            </a:rPr>
          </a:br>
          <a:r>
            <a:rPr lang="de-DE" sz="700">
              <a:solidFill>
                <a:schemeClr val="tx1"/>
              </a:solidFill>
            </a:rPr>
            <a:t>(60%)</a:t>
          </a:r>
          <a:endParaRPr lang="de-CH" sz="700" dirty="0">
            <a:solidFill>
              <a:schemeClr val="tx1"/>
            </a:solidFill>
          </a:endParaRPr>
        </a:p>
      </dgm:t>
    </dgm:pt>
    <dgm:pt modelId="{76B0AC36-8719-437C-B477-8681A252F415}" type="parTrans" cxnId="{EE13CBFA-B809-49C2-9AAA-E49469DBCC4D}">
      <dgm:prSet/>
      <dgm:spPr>
        <a:solidFill>
          <a:schemeClr val="accent3">
            <a:lumMod val="60000"/>
            <a:lumOff val="40000"/>
          </a:schemeClr>
        </a:solidFill>
        <a:ln>
          <a:solidFill>
            <a:schemeClr val="accent3"/>
          </a:solidFill>
        </a:ln>
      </dgm:spPr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49558E48-D622-41E5-A525-CBACC17B6F3C}" type="sibTrans" cxnId="{EE13CBFA-B809-49C2-9AAA-E49469DBCC4D}">
      <dgm:prSet/>
      <dgm:spPr/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E7C69DEE-7E85-4BA6-8E1E-461823189010}">
      <dgm:prSet custT="1"/>
      <dgm:spPr>
        <a:solidFill>
          <a:srgbClr val="CEB69D"/>
        </a:solidFill>
      </dgm:spPr>
      <dgm:t>
        <a:bodyPr/>
        <a:lstStyle/>
        <a:p>
          <a:pPr>
            <a:lnSpc>
              <a:spcPct val="100000"/>
            </a:lnSpc>
          </a:pPr>
          <a:r>
            <a:rPr lang="de-DE" sz="700" kern="1200">
              <a:solidFill>
                <a:schemeClr val="tx1"/>
              </a:solidFill>
            </a:rPr>
            <a:t>Nicole Egli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Mitarbeiterin</a:t>
          </a:r>
          <a:r>
            <a:rPr lang="de-DE" sz="700" kern="1200">
              <a:solidFill>
                <a:schemeClr val="tx1"/>
              </a:solidFill>
            </a:rPr>
            <a:t> Bibliothek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</a:rPr>
            <a:t>(40%)</a:t>
          </a:r>
          <a:endParaRPr lang="de-CH" sz="700" kern="1200" dirty="0">
            <a:solidFill>
              <a:schemeClr val="tx1"/>
            </a:solidFill>
          </a:endParaRPr>
        </a:p>
      </dgm:t>
    </dgm:pt>
    <dgm:pt modelId="{758ED0F7-BAF6-4C81-9B64-65422CB4E1B8}" type="parTrans" cxnId="{16EBDF6E-5252-487C-A75C-E6E13B1BA117}">
      <dgm:prSet/>
      <dgm:spPr>
        <a:ln>
          <a:solidFill>
            <a:schemeClr val="accent3"/>
          </a:solidFill>
        </a:ln>
      </dgm:spPr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1527BBB2-ED9C-41DA-B8DB-238CFB48777D}" type="sibTrans" cxnId="{16EBDF6E-5252-487C-A75C-E6E13B1BA117}">
      <dgm:prSet/>
      <dgm:spPr/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99D79583-E698-49CC-8186-C4D2B2228FE8}">
      <dgm:prSet custT="1"/>
      <dgm:spPr>
        <a:solidFill>
          <a:srgbClr val="ED7D31">
            <a:lumMod val="60000"/>
            <a:lumOff val="40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/>
        <a:lstStyle/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>
              <a:solidFill>
                <a:schemeClr val="tx1"/>
              </a:solidFill>
            </a:rPr>
            <a:t>Raphaela Inauen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</a:rPr>
            <a:t>Jugendarbeiterin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</a:rPr>
            <a:t>(70%)</a:t>
          </a:r>
          <a:endParaRPr lang="de-CH" sz="700" kern="1200" dirty="0">
            <a:solidFill>
              <a:schemeClr val="tx1"/>
            </a:solidFill>
            <a:latin typeface="Calibri" panose="020F0502020204030204"/>
            <a:ea typeface="+mn-ea"/>
            <a:cs typeface="+mn-cs"/>
          </a:endParaRPr>
        </a:p>
      </dgm:t>
    </dgm:pt>
    <dgm:pt modelId="{45B72E28-6239-4C53-8E88-1FEB56945ED7}" type="parTrans" cxnId="{A6B45F76-E6B7-49E8-96A4-27317D9FE146}">
      <dgm:prSet/>
      <dgm:spPr>
        <a:ln>
          <a:solidFill>
            <a:schemeClr val="accent2"/>
          </a:solidFill>
        </a:ln>
      </dgm:spPr>
      <dgm:t>
        <a:bodyPr/>
        <a:lstStyle/>
        <a:p>
          <a:endParaRPr lang="de-CH" sz="700">
            <a:solidFill>
              <a:schemeClr val="tx1"/>
            </a:solidFill>
          </a:endParaRPr>
        </a:p>
      </dgm:t>
    </dgm:pt>
    <dgm:pt modelId="{719D45BD-5606-4C51-8C44-E956EB628150}" type="sibTrans" cxnId="{A6B45F76-E6B7-49E8-96A4-27317D9FE146}">
      <dgm:prSet/>
      <dgm:spPr/>
      <dgm:t>
        <a:bodyPr/>
        <a:lstStyle/>
        <a:p>
          <a:endParaRPr lang="de-CH" sz="700">
            <a:solidFill>
              <a:schemeClr val="tx1"/>
            </a:solidFill>
          </a:endParaRPr>
        </a:p>
      </dgm:t>
    </dgm:pt>
    <dgm:pt modelId="{A24C0935-2438-4007-8022-33FCC387B3D0}">
      <dgm:prSet custT="1"/>
      <dgm:spPr>
        <a:solidFill>
          <a:srgbClr val="ED7D31">
            <a:lumMod val="60000"/>
            <a:lumOff val="40000"/>
          </a:srgbClr>
        </a:solidFill>
        <a:ln w="12700" cap="flat" cmpd="sng" algn="ctr">
          <a:noFill/>
          <a:prstDash val="sysDash"/>
          <a:miter lim="800000"/>
        </a:ln>
        <a:effectLst/>
      </dgm:spPr>
      <dgm:t>
        <a:bodyPr spcFirstLastPara="0" vert="horz" wrap="square" lIns="5080" tIns="5080" rIns="5080" bIns="5080" numCol="1" spcCol="1270" anchor="ctr" anchorCtr="0"/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Marc Eberhard</a:t>
          </a:r>
          <a:b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</a:br>
          <a: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Jugendarbeiter</a:t>
          </a:r>
          <a:b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</a:br>
          <a: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(60%)</a:t>
          </a:r>
        </a:p>
      </dgm:t>
    </dgm:pt>
    <dgm:pt modelId="{275670A6-C688-47BE-876C-24A2ECF035A2}" type="sibTrans" cxnId="{10912BE5-C981-4F5F-BB72-13C9E2B41AFF}">
      <dgm:prSet/>
      <dgm:spPr/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E171F282-CA27-41F5-A6D6-1F47D45B4992}" type="parTrans" cxnId="{10912BE5-C981-4F5F-BB72-13C9E2B41AFF}">
      <dgm:prSet/>
      <dgm:spPr>
        <a:ln>
          <a:solidFill>
            <a:schemeClr val="accent2"/>
          </a:solidFill>
        </a:ln>
      </dgm:spPr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8E0FE940-5D67-486A-B9C8-659F9F6D4348}">
      <dgm:prSet custT="1"/>
      <dgm:spPr>
        <a:noFill/>
        <a:ln w="12700" cap="flat" cmpd="sng" algn="ctr">
          <a:noFill/>
          <a:prstDash val="sysDash"/>
          <a:miter lim="800000"/>
        </a:ln>
        <a:effectLst/>
      </dgm:spPr>
      <dgm:t>
        <a:bodyPr spcFirstLastPara="0" vert="horz" wrap="square" lIns="5080" tIns="5080" rIns="5080" bIns="5080" numCol="1" spcCol="1270" anchor="ctr" anchorCtr="0"/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700" kern="1200" dirty="0">
            <a:solidFill>
              <a:schemeClr val="tx1"/>
            </a:solidFill>
            <a:latin typeface="Calibri" panose="020F0502020204030204"/>
            <a:ea typeface="+mn-ea"/>
            <a:cs typeface="+mn-cs"/>
          </a:endParaRPr>
        </a:p>
      </dgm:t>
    </dgm:pt>
    <dgm:pt modelId="{393A85A1-A972-4AD8-8B5A-FD5259AC6BE2}" type="sibTrans" cxnId="{A8CB4279-BCA3-4498-B401-A962DC8BDCEC}">
      <dgm:prSet/>
      <dgm:spPr/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689C4E2F-FB68-4E8D-8DD1-1D01435BE8F8}" type="parTrans" cxnId="{A8CB4279-BCA3-4498-B401-A962DC8BDCEC}">
      <dgm:prSet/>
      <dgm:spPr>
        <a:ln>
          <a:noFill/>
        </a:ln>
      </dgm:spPr>
      <dgm:t>
        <a:bodyPr/>
        <a:lstStyle/>
        <a:p>
          <a:pPr>
            <a:lnSpc>
              <a:spcPct val="100000"/>
            </a:lnSpc>
          </a:pPr>
          <a:endParaRPr lang="de-CH" sz="700">
            <a:solidFill>
              <a:schemeClr val="tx1"/>
            </a:solidFill>
          </a:endParaRPr>
        </a:p>
      </dgm:t>
    </dgm:pt>
    <dgm:pt modelId="{D6D35635-2BE4-42BF-A2F0-14B34A8D0442}">
      <dgm:prSet custT="1"/>
      <dgm:spPr>
        <a:noFill/>
      </dgm:spPr>
      <dgm:t>
        <a:bodyPr/>
        <a:lstStyle/>
        <a:p>
          <a:endParaRPr lang="de-CH" sz="700">
            <a:solidFill>
              <a:schemeClr val="tx1"/>
            </a:solidFill>
          </a:endParaRPr>
        </a:p>
      </dgm:t>
    </dgm:pt>
    <dgm:pt modelId="{3B7CD623-6BC9-4689-BB9C-E1C27BF92676}" type="sibTrans" cxnId="{663234D8-13C5-4B63-B0FC-E90E9FB06750}">
      <dgm:prSet/>
      <dgm:spPr/>
      <dgm:t>
        <a:bodyPr/>
        <a:lstStyle/>
        <a:p>
          <a:endParaRPr lang="de-CH" sz="700">
            <a:solidFill>
              <a:schemeClr val="tx1"/>
            </a:solidFill>
          </a:endParaRPr>
        </a:p>
      </dgm:t>
    </dgm:pt>
    <dgm:pt modelId="{576C66A9-97B4-437E-A013-D399BE71451B}" type="parTrans" cxnId="{663234D8-13C5-4B63-B0FC-E90E9FB06750}">
      <dgm:prSet/>
      <dgm:spPr>
        <a:noFill/>
        <a:ln>
          <a:noFill/>
        </a:ln>
      </dgm:spPr>
      <dgm:t>
        <a:bodyPr/>
        <a:lstStyle/>
        <a:p>
          <a:endParaRPr lang="de-CH" sz="700">
            <a:solidFill>
              <a:schemeClr val="tx1"/>
            </a:solidFill>
          </a:endParaRPr>
        </a:p>
      </dgm:t>
    </dgm:pt>
    <dgm:pt modelId="{A2185113-52B1-415F-8A1A-BE48E2738B57}" type="asst">
      <dgm:prSet custT="1"/>
      <dgm:spPr>
        <a:solidFill>
          <a:schemeClr val="accent5">
            <a:lumMod val="60000"/>
            <a:lumOff val="40000"/>
          </a:schemeClr>
        </a:solidFill>
        <a:ln w="12700" cap="flat" cmpd="sng" algn="ctr">
          <a:solidFill>
            <a:srgbClr val="4472C4">
              <a:lumMod val="75000"/>
            </a:srgbClr>
          </a:solidFill>
          <a:prstDash val="sysDash"/>
          <a:miter lim="800000"/>
        </a:ln>
        <a:effectLst/>
      </dgm:spPr>
      <dgm:t>
        <a:bodyPr spcFirstLastPara="0" vert="horz" wrap="square" lIns="4445" tIns="4445" rIns="4445" bIns="4445" numCol="1" spcCol="1270" anchor="ctr" anchorCtr="0"/>
        <a:lstStyle/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Denise Busch</a:t>
          </a:r>
          <a:b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</a:br>
          <a: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SB Kultur, Vereine &amp; Sport (50%)</a:t>
          </a:r>
          <a:b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</a:br>
          <a:r>
            <a:rPr lang="de-DE" sz="700" kern="1200" dirty="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Start 01.08.25</a:t>
          </a:r>
          <a:endParaRPr lang="de-CH" sz="700" kern="1200" dirty="0">
            <a:solidFill>
              <a:srgbClr val="FF0000"/>
            </a:solidFill>
            <a:latin typeface="Calibri" panose="020F0502020204030204"/>
            <a:ea typeface="+mn-ea"/>
            <a:cs typeface="+mn-cs"/>
          </a:endParaRPr>
        </a:p>
      </dgm:t>
    </dgm:pt>
    <dgm:pt modelId="{732FE303-0F0A-4A5C-BC8D-F8598F975653}" type="parTrans" cxnId="{3A0898D9-676C-40BF-ACC7-88342C986D1C}">
      <dgm:prSet/>
      <dgm:spPr/>
      <dgm:t>
        <a:bodyPr/>
        <a:lstStyle/>
        <a:p>
          <a:endParaRPr lang="de-CH" sz="700">
            <a:solidFill>
              <a:schemeClr val="tx1"/>
            </a:solidFill>
          </a:endParaRPr>
        </a:p>
      </dgm:t>
    </dgm:pt>
    <dgm:pt modelId="{BBE9F08D-A58A-4D7A-B232-0B15140F0D28}" type="sibTrans" cxnId="{3A0898D9-676C-40BF-ACC7-88342C986D1C}">
      <dgm:prSet/>
      <dgm:spPr/>
      <dgm:t>
        <a:bodyPr/>
        <a:lstStyle/>
        <a:p>
          <a:endParaRPr lang="de-CH" sz="700">
            <a:solidFill>
              <a:schemeClr val="tx1"/>
            </a:solidFill>
          </a:endParaRPr>
        </a:p>
      </dgm:t>
    </dgm:pt>
    <dgm:pt modelId="{1C62A155-C45D-437B-95A2-CAFF31CEF07E}">
      <dgm:prSet custT="1"/>
      <dgm:spPr>
        <a:solidFill>
          <a:schemeClr val="accent6"/>
        </a:solidFill>
        <a:ln w="12700" cap="flat" cmpd="sng" algn="ctr">
          <a:solidFill>
            <a:schemeClr val="accent6">
              <a:lumMod val="75000"/>
            </a:schemeClr>
          </a:solidFill>
          <a:prstDash val="sysDash"/>
          <a:miter lim="800000"/>
        </a:ln>
        <a:effectLst/>
      </dgm:spPr>
      <dgm:t>
        <a:bodyPr spcFirstLastPara="0" vert="horz" wrap="square" lIns="4445" tIns="4445" rIns="4445" bIns="4445" numCol="1" spcCol="1270" anchor="ctr" anchorCtr="0"/>
        <a:lstStyle/>
        <a:p>
          <a:r>
            <a:rPr lang="de-DE" sz="700" dirty="0">
              <a:solidFill>
                <a:srgbClr val="FF0000"/>
              </a:solidFill>
            </a:rPr>
            <a:t>Bereichsleitung </a:t>
          </a:r>
          <a:br>
            <a:rPr lang="de-DE" sz="700" dirty="0">
              <a:solidFill>
                <a:srgbClr val="FF0000"/>
              </a:solidFill>
            </a:rPr>
          </a:br>
          <a:r>
            <a:rPr lang="de-DE" sz="700" dirty="0">
              <a:solidFill>
                <a:srgbClr val="FF0000"/>
              </a:solidFill>
            </a:rPr>
            <a:t>Alter &amp; Gesundheit</a:t>
          </a:r>
          <a:br>
            <a:rPr lang="de-DE" sz="700" dirty="0">
              <a:solidFill>
                <a:srgbClr val="FF0000"/>
              </a:solidFill>
            </a:rPr>
          </a:br>
          <a:r>
            <a:rPr lang="de-DE" sz="700" dirty="0">
              <a:solidFill>
                <a:srgbClr val="FF0000"/>
              </a:solidFill>
            </a:rPr>
            <a:t>(80%)</a:t>
          </a:r>
          <a:endParaRPr lang="de-CH" sz="700" dirty="0">
            <a:solidFill>
              <a:srgbClr val="FF0000"/>
            </a:solidFill>
          </a:endParaRPr>
        </a:p>
      </dgm:t>
    </dgm:pt>
    <dgm:pt modelId="{C72AD3A9-F1AD-47E2-8FAD-E51D9FBCAEF6}" type="parTrans" cxnId="{915755F5-91A8-44F4-A088-2238F3C829A4}">
      <dgm:prSet/>
      <dgm:spPr>
        <a:ln>
          <a:solidFill>
            <a:schemeClr val="accent6"/>
          </a:solidFill>
        </a:ln>
      </dgm:spPr>
      <dgm:t>
        <a:bodyPr/>
        <a:lstStyle/>
        <a:p>
          <a:endParaRPr lang="de-CH" sz="700">
            <a:solidFill>
              <a:schemeClr val="tx1"/>
            </a:solidFill>
          </a:endParaRPr>
        </a:p>
      </dgm:t>
    </dgm:pt>
    <dgm:pt modelId="{0D96EA19-F337-4DCB-8AF6-C3AD82163AD7}" type="sibTrans" cxnId="{915755F5-91A8-44F4-A088-2238F3C829A4}">
      <dgm:prSet/>
      <dgm:spPr/>
      <dgm:t>
        <a:bodyPr/>
        <a:lstStyle/>
        <a:p>
          <a:endParaRPr lang="de-CH" sz="700">
            <a:solidFill>
              <a:schemeClr val="tx1"/>
            </a:solidFill>
          </a:endParaRPr>
        </a:p>
      </dgm:t>
    </dgm:pt>
    <dgm:pt modelId="{DDB25165-E2D9-4F94-82C4-B1E8A5418CFB}">
      <dgm:prSet custT="1"/>
      <dgm:spPr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rgbClr val="70AD47">
              <a:lumMod val="75000"/>
            </a:srgbClr>
          </a:solidFill>
          <a:prstDash val="sysDash"/>
          <a:miter lim="800000"/>
        </a:ln>
        <a:effectLst/>
      </dgm:spPr>
      <dgm:t>
        <a:bodyPr spcFirstLastPara="0" vert="horz" wrap="square" lIns="4445" tIns="4445" rIns="4445" bIns="4445" numCol="1" spcCol="1270" anchor="ctr" anchorCtr="0"/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Gesamtleitung APZ</a:t>
          </a:r>
          <a:br>
            <a:rPr lang="de-DE" sz="700" kern="1200" dirty="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</a:br>
          <a:r>
            <a:rPr lang="de-DE" sz="700" kern="1200" dirty="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(80-100%)</a:t>
          </a:r>
          <a:endParaRPr lang="de-CH" sz="700" kern="1200" dirty="0">
            <a:solidFill>
              <a:srgbClr val="FF0000"/>
            </a:solidFill>
            <a:latin typeface="Calibri" panose="020F0502020204030204"/>
            <a:ea typeface="+mn-ea"/>
            <a:cs typeface="+mn-cs"/>
          </a:endParaRPr>
        </a:p>
      </dgm:t>
    </dgm:pt>
    <dgm:pt modelId="{253632AB-BC98-4F3F-A406-B549D87C055C}" type="parTrans" cxnId="{87C12EED-D07A-42E7-A35D-0155AB6B51F7}">
      <dgm:prSet/>
      <dgm:spPr>
        <a:ln>
          <a:solidFill>
            <a:schemeClr val="accent6"/>
          </a:solidFill>
        </a:ln>
      </dgm:spPr>
      <dgm:t>
        <a:bodyPr/>
        <a:lstStyle/>
        <a:p>
          <a:endParaRPr lang="de-CH" sz="700">
            <a:solidFill>
              <a:schemeClr val="tx1"/>
            </a:solidFill>
          </a:endParaRPr>
        </a:p>
      </dgm:t>
    </dgm:pt>
    <dgm:pt modelId="{4522B73B-8208-4D95-B58F-87B122B68CEB}" type="sibTrans" cxnId="{87C12EED-D07A-42E7-A35D-0155AB6B51F7}">
      <dgm:prSet/>
      <dgm:spPr/>
      <dgm:t>
        <a:bodyPr/>
        <a:lstStyle/>
        <a:p>
          <a:endParaRPr lang="de-CH" sz="700">
            <a:solidFill>
              <a:schemeClr val="tx1"/>
            </a:solidFill>
          </a:endParaRPr>
        </a:p>
      </dgm:t>
    </dgm:pt>
    <dgm:pt modelId="{EC0ECBE0-BE49-451F-A6AB-BABE8A8C371D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de-DE" sz="700" dirty="0">
              <a:solidFill>
                <a:schemeClr val="tx1"/>
              </a:solidFill>
            </a:rPr>
            <a:t>Esther Diethelm</a:t>
          </a:r>
          <a:br>
            <a:rPr lang="de-DE" sz="700" dirty="0">
              <a:solidFill>
                <a:schemeClr val="tx1"/>
              </a:solidFill>
            </a:rPr>
          </a:br>
          <a:r>
            <a:rPr lang="de-DE" sz="700" dirty="0">
              <a:solidFill>
                <a:schemeClr val="tx1"/>
              </a:solidFill>
            </a:rPr>
            <a:t>Leiterin Fachstelle Alter (80%)</a:t>
          </a:r>
          <a:endParaRPr lang="de-CH" sz="700" dirty="0">
            <a:solidFill>
              <a:schemeClr val="tx1"/>
            </a:solidFill>
          </a:endParaRPr>
        </a:p>
      </dgm:t>
    </dgm:pt>
    <dgm:pt modelId="{4B00C9E0-1A3F-4130-95E2-5838A16C0E33}" type="parTrans" cxnId="{37C24DC0-8403-4666-98AD-408E253F1806}">
      <dgm:prSet/>
      <dgm:spPr>
        <a:ln>
          <a:solidFill>
            <a:schemeClr val="accent6"/>
          </a:solidFill>
        </a:ln>
      </dgm:spPr>
      <dgm:t>
        <a:bodyPr/>
        <a:lstStyle/>
        <a:p>
          <a:endParaRPr lang="de-CH" sz="700">
            <a:solidFill>
              <a:schemeClr val="tx1"/>
            </a:solidFill>
          </a:endParaRPr>
        </a:p>
      </dgm:t>
    </dgm:pt>
    <dgm:pt modelId="{81782CFD-E618-4A26-BF93-268AC7549861}" type="sibTrans" cxnId="{37C24DC0-8403-4666-98AD-408E253F1806}">
      <dgm:prSet/>
      <dgm:spPr/>
      <dgm:t>
        <a:bodyPr/>
        <a:lstStyle/>
        <a:p>
          <a:endParaRPr lang="de-CH" sz="700">
            <a:solidFill>
              <a:schemeClr val="tx1"/>
            </a:solidFill>
          </a:endParaRPr>
        </a:p>
      </dgm:t>
    </dgm:pt>
    <dgm:pt modelId="{FABCDD55-AEDE-4735-A40A-52CA38350398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de-DE" sz="700" dirty="0">
              <a:solidFill>
                <a:schemeClr val="tx1"/>
              </a:solidFill>
            </a:rPr>
            <a:t>Pflegedienstleitung</a:t>
          </a:r>
          <a:br>
            <a:rPr lang="de-DE" sz="700" dirty="0">
              <a:solidFill>
                <a:schemeClr val="tx1"/>
              </a:solidFill>
            </a:rPr>
          </a:br>
          <a:r>
            <a:rPr lang="de-DE" sz="700" dirty="0" err="1">
              <a:solidFill>
                <a:schemeClr val="tx1"/>
              </a:solidFill>
            </a:rPr>
            <a:t>stv</a:t>
          </a:r>
          <a:r>
            <a:rPr lang="de-DE" sz="700" dirty="0">
              <a:solidFill>
                <a:schemeClr val="tx1"/>
              </a:solidFill>
            </a:rPr>
            <a:t>. Gesamtleitung</a:t>
          </a:r>
          <a:endParaRPr lang="de-CH" sz="700" dirty="0">
            <a:solidFill>
              <a:schemeClr val="tx1"/>
            </a:solidFill>
          </a:endParaRPr>
        </a:p>
      </dgm:t>
    </dgm:pt>
    <dgm:pt modelId="{346D05F6-FC08-483F-924B-492070665C49}" type="parTrans" cxnId="{B90B5477-579A-4434-97FB-88B19245BE26}">
      <dgm:prSet/>
      <dgm:spPr>
        <a:ln>
          <a:solidFill>
            <a:schemeClr val="accent6"/>
          </a:solidFill>
        </a:ln>
      </dgm:spPr>
      <dgm:t>
        <a:bodyPr/>
        <a:lstStyle/>
        <a:p>
          <a:endParaRPr lang="de-CH" sz="700">
            <a:solidFill>
              <a:schemeClr val="tx1"/>
            </a:solidFill>
          </a:endParaRPr>
        </a:p>
      </dgm:t>
    </dgm:pt>
    <dgm:pt modelId="{6806E029-000D-411A-BBA1-4660213BB056}" type="sibTrans" cxnId="{B90B5477-579A-4434-97FB-88B19245BE26}">
      <dgm:prSet/>
      <dgm:spPr/>
      <dgm:t>
        <a:bodyPr/>
        <a:lstStyle/>
        <a:p>
          <a:endParaRPr lang="de-CH" sz="700">
            <a:solidFill>
              <a:schemeClr val="tx1"/>
            </a:solidFill>
          </a:endParaRPr>
        </a:p>
      </dgm:t>
    </dgm:pt>
    <dgm:pt modelId="{EA19725E-F055-4A53-B199-E127A4E4B89D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de-DE" sz="700" dirty="0">
              <a:solidFill>
                <a:schemeClr val="tx1"/>
              </a:solidFill>
            </a:rPr>
            <a:t>Bereichsleitung </a:t>
          </a:r>
          <a:br>
            <a:rPr lang="de-DE" sz="700" dirty="0">
              <a:solidFill>
                <a:schemeClr val="tx1"/>
              </a:solidFill>
            </a:rPr>
          </a:br>
          <a:r>
            <a:rPr lang="de-DE" sz="700" dirty="0">
              <a:solidFill>
                <a:schemeClr val="tx1"/>
              </a:solidFill>
            </a:rPr>
            <a:t>TD/HD + SIBE</a:t>
          </a:r>
          <a:endParaRPr lang="de-CH" sz="700" dirty="0">
            <a:solidFill>
              <a:schemeClr val="tx1"/>
            </a:solidFill>
          </a:endParaRPr>
        </a:p>
      </dgm:t>
    </dgm:pt>
    <dgm:pt modelId="{F16153FE-2C40-426E-9440-74B601E60208}" type="parTrans" cxnId="{8B3B6EF4-0462-4FFF-8C3F-1AB8444C7FDF}">
      <dgm:prSet/>
      <dgm:spPr>
        <a:ln>
          <a:solidFill>
            <a:schemeClr val="accent6"/>
          </a:solidFill>
        </a:ln>
      </dgm:spPr>
      <dgm:t>
        <a:bodyPr/>
        <a:lstStyle/>
        <a:p>
          <a:endParaRPr lang="de-CH" sz="700">
            <a:solidFill>
              <a:schemeClr val="tx1"/>
            </a:solidFill>
          </a:endParaRPr>
        </a:p>
      </dgm:t>
    </dgm:pt>
    <dgm:pt modelId="{D5B1715D-C6A7-429C-B2BB-0B3522BBCA4D}" type="sibTrans" cxnId="{8B3B6EF4-0462-4FFF-8C3F-1AB8444C7FDF}">
      <dgm:prSet/>
      <dgm:spPr/>
      <dgm:t>
        <a:bodyPr/>
        <a:lstStyle/>
        <a:p>
          <a:endParaRPr lang="de-CH" sz="700">
            <a:solidFill>
              <a:schemeClr val="tx1"/>
            </a:solidFill>
          </a:endParaRPr>
        </a:p>
      </dgm:t>
    </dgm:pt>
    <dgm:pt modelId="{3012E6F8-7BCA-46E5-9969-51D164C09E40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de-DE" sz="700" dirty="0">
              <a:solidFill>
                <a:schemeClr val="tx1"/>
              </a:solidFill>
            </a:rPr>
            <a:t>Bereichsleitung</a:t>
          </a:r>
          <a:br>
            <a:rPr lang="de-DE" sz="700" dirty="0">
              <a:solidFill>
                <a:schemeClr val="tx1"/>
              </a:solidFill>
            </a:rPr>
          </a:br>
          <a:r>
            <a:rPr lang="de-DE" sz="700" dirty="0">
              <a:solidFill>
                <a:schemeClr val="tx1"/>
              </a:solidFill>
            </a:rPr>
            <a:t>Verpflegung</a:t>
          </a:r>
          <a:endParaRPr lang="de-CH" sz="700" dirty="0">
            <a:solidFill>
              <a:schemeClr val="tx1"/>
            </a:solidFill>
          </a:endParaRPr>
        </a:p>
      </dgm:t>
    </dgm:pt>
    <dgm:pt modelId="{8F751E5C-6107-4ED1-9218-9BEE956B2A8E}" type="parTrans" cxnId="{67E59DB5-7723-46FD-8745-23D336BE8A4D}">
      <dgm:prSet/>
      <dgm:spPr>
        <a:ln>
          <a:solidFill>
            <a:schemeClr val="accent6"/>
          </a:solidFill>
        </a:ln>
      </dgm:spPr>
      <dgm:t>
        <a:bodyPr/>
        <a:lstStyle/>
        <a:p>
          <a:endParaRPr lang="de-CH" sz="700">
            <a:solidFill>
              <a:schemeClr val="tx1"/>
            </a:solidFill>
          </a:endParaRPr>
        </a:p>
      </dgm:t>
    </dgm:pt>
    <dgm:pt modelId="{1D72471E-5F83-4B3A-8FF1-1DEF36B4EB7B}" type="sibTrans" cxnId="{67E59DB5-7723-46FD-8745-23D336BE8A4D}">
      <dgm:prSet/>
      <dgm:spPr/>
      <dgm:t>
        <a:bodyPr/>
        <a:lstStyle/>
        <a:p>
          <a:endParaRPr lang="de-CH" sz="700">
            <a:solidFill>
              <a:schemeClr val="tx1"/>
            </a:solidFill>
          </a:endParaRPr>
        </a:p>
      </dgm:t>
    </dgm:pt>
    <dgm:pt modelId="{05122002-A1F8-44AD-A716-D7ED95236427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de-DE" sz="700" dirty="0">
              <a:solidFill>
                <a:schemeClr val="tx1"/>
              </a:solidFill>
            </a:rPr>
            <a:t>Administration &amp; </a:t>
          </a:r>
          <a:br>
            <a:rPr lang="de-DE" sz="700" dirty="0">
              <a:solidFill>
                <a:schemeClr val="tx1"/>
              </a:solidFill>
            </a:rPr>
          </a:br>
          <a:r>
            <a:rPr lang="de-DE" sz="700" dirty="0">
              <a:solidFill>
                <a:schemeClr val="tx1"/>
              </a:solidFill>
            </a:rPr>
            <a:t>HR</a:t>
          </a:r>
          <a:endParaRPr lang="de-CH" sz="700" dirty="0">
            <a:solidFill>
              <a:schemeClr val="tx1"/>
            </a:solidFill>
          </a:endParaRPr>
        </a:p>
      </dgm:t>
    </dgm:pt>
    <dgm:pt modelId="{19F2CB74-AC4C-496A-83E7-A0AA0CFD29B1}" type="parTrans" cxnId="{B4DC6E51-8B3F-485F-AEBE-3ADDAF7E8D6C}">
      <dgm:prSet/>
      <dgm:spPr>
        <a:ln>
          <a:solidFill>
            <a:schemeClr val="accent6"/>
          </a:solidFill>
        </a:ln>
      </dgm:spPr>
      <dgm:t>
        <a:bodyPr/>
        <a:lstStyle/>
        <a:p>
          <a:endParaRPr lang="de-CH" sz="700">
            <a:solidFill>
              <a:schemeClr val="tx1"/>
            </a:solidFill>
          </a:endParaRPr>
        </a:p>
      </dgm:t>
    </dgm:pt>
    <dgm:pt modelId="{EB790BA9-FD5C-46DF-990B-11D15C7B1302}" type="sibTrans" cxnId="{B4DC6E51-8B3F-485F-AEBE-3ADDAF7E8D6C}">
      <dgm:prSet/>
      <dgm:spPr/>
      <dgm:t>
        <a:bodyPr/>
        <a:lstStyle/>
        <a:p>
          <a:endParaRPr lang="de-CH" sz="700">
            <a:solidFill>
              <a:schemeClr val="tx1"/>
            </a:solidFill>
          </a:endParaRPr>
        </a:p>
      </dgm:t>
    </dgm:pt>
    <dgm:pt modelId="{E99408B1-43D0-4BB3-9809-A5D6EB7F5831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de-DE" sz="700" dirty="0">
              <a:solidFill>
                <a:schemeClr val="tx1"/>
              </a:solidFill>
            </a:rPr>
            <a:t>Nadine Bürgi</a:t>
          </a:r>
          <a:br>
            <a:rPr lang="de-DE" sz="700" dirty="0">
              <a:solidFill>
                <a:schemeClr val="tx1"/>
              </a:solidFill>
            </a:rPr>
          </a:br>
          <a:r>
            <a:rPr lang="de-DE" sz="700" dirty="0">
              <a:solidFill>
                <a:schemeClr val="tx1"/>
              </a:solidFill>
            </a:rPr>
            <a:t>Fachmitarbeiterin Alter (80%)</a:t>
          </a:r>
          <a:endParaRPr lang="de-CH" sz="700" dirty="0">
            <a:solidFill>
              <a:schemeClr val="tx1"/>
            </a:solidFill>
          </a:endParaRPr>
        </a:p>
      </dgm:t>
    </dgm:pt>
    <dgm:pt modelId="{811E5891-990D-4CE3-8490-4BD028DB25E8}" type="parTrans" cxnId="{D76F6EA8-7F5D-40F0-B247-934B73DBB37E}">
      <dgm:prSet/>
      <dgm:spPr>
        <a:ln>
          <a:solidFill>
            <a:schemeClr val="accent6"/>
          </a:solidFill>
        </a:ln>
      </dgm:spPr>
      <dgm:t>
        <a:bodyPr/>
        <a:lstStyle/>
        <a:p>
          <a:endParaRPr lang="de-CH" sz="700">
            <a:solidFill>
              <a:schemeClr val="tx1"/>
            </a:solidFill>
          </a:endParaRPr>
        </a:p>
      </dgm:t>
    </dgm:pt>
    <dgm:pt modelId="{FC067E52-E2BD-4948-AED1-DB561F3F9DED}" type="sibTrans" cxnId="{D76F6EA8-7F5D-40F0-B247-934B73DBB37E}">
      <dgm:prSet/>
      <dgm:spPr/>
      <dgm:t>
        <a:bodyPr/>
        <a:lstStyle/>
        <a:p>
          <a:endParaRPr lang="de-CH" sz="700">
            <a:solidFill>
              <a:schemeClr val="tx1"/>
            </a:solidFill>
          </a:endParaRPr>
        </a:p>
      </dgm:t>
    </dgm:pt>
    <dgm:pt modelId="{F572396E-E1DC-4D6D-9953-4B0256AD0A74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de-DE" sz="700" dirty="0">
              <a:solidFill>
                <a:schemeClr val="tx1"/>
              </a:solidFill>
            </a:rPr>
            <a:t>Anette Most</a:t>
          </a:r>
          <a:br>
            <a:rPr lang="de-DE" sz="700" dirty="0">
              <a:solidFill>
                <a:schemeClr val="tx1"/>
              </a:solidFill>
            </a:rPr>
          </a:br>
          <a:r>
            <a:rPr lang="de-DE" sz="700" dirty="0">
              <a:solidFill>
                <a:schemeClr val="tx1"/>
              </a:solidFill>
            </a:rPr>
            <a:t>Pflegekoordinatorin</a:t>
          </a:r>
          <a:br>
            <a:rPr lang="de-DE" sz="700" dirty="0">
              <a:solidFill>
                <a:schemeClr val="tx1"/>
              </a:solidFill>
            </a:rPr>
          </a:br>
          <a:r>
            <a:rPr lang="de-DE" sz="700" dirty="0">
              <a:solidFill>
                <a:schemeClr val="tx1"/>
              </a:solidFill>
            </a:rPr>
            <a:t>(50%)</a:t>
          </a:r>
          <a:endParaRPr lang="de-CH" sz="700" dirty="0">
            <a:solidFill>
              <a:schemeClr val="tx1"/>
            </a:solidFill>
          </a:endParaRPr>
        </a:p>
      </dgm:t>
    </dgm:pt>
    <dgm:pt modelId="{7EFA6316-9681-4147-935A-738BF13E5C3A}" type="parTrans" cxnId="{87C932F3-8BD2-4773-8458-41EBEF47A293}">
      <dgm:prSet/>
      <dgm:spPr>
        <a:ln>
          <a:solidFill>
            <a:schemeClr val="accent6"/>
          </a:solidFill>
        </a:ln>
      </dgm:spPr>
      <dgm:t>
        <a:bodyPr/>
        <a:lstStyle/>
        <a:p>
          <a:endParaRPr lang="de-CH" sz="700">
            <a:solidFill>
              <a:schemeClr val="tx1"/>
            </a:solidFill>
          </a:endParaRPr>
        </a:p>
      </dgm:t>
    </dgm:pt>
    <dgm:pt modelId="{DCEEB488-2618-4B67-8E97-B6A7AF46BDF8}" type="sibTrans" cxnId="{87C932F3-8BD2-4773-8458-41EBEF47A293}">
      <dgm:prSet/>
      <dgm:spPr/>
      <dgm:t>
        <a:bodyPr/>
        <a:lstStyle/>
        <a:p>
          <a:endParaRPr lang="de-CH" sz="700">
            <a:solidFill>
              <a:schemeClr val="tx1"/>
            </a:solidFill>
          </a:endParaRPr>
        </a:p>
      </dgm:t>
    </dgm:pt>
    <dgm:pt modelId="{67400FC3-50B3-4068-9649-4809E9C06DB8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de-DE" sz="700" dirty="0">
              <a:solidFill>
                <a:schemeClr val="tx1"/>
              </a:solidFill>
            </a:rPr>
            <a:t>Linda </a:t>
          </a:r>
          <a:r>
            <a:rPr lang="de-DE" sz="700" dirty="0" err="1">
              <a:solidFill>
                <a:schemeClr val="tx1"/>
              </a:solidFill>
            </a:rPr>
            <a:t>Mogicato</a:t>
          </a:r>
          <a:br>
            <a:rPr lang="de-DE" sz="700" dirty="0">
              <a:solidFill>
                <a:schemeClr val="tx1"/>
              </a:solidFill>
            </a:rPr>
          </a:br>
          <a:r>
            <a:rPr lang="de-DE" sz="700" dirty="0">
              <a:solidFill>
                <a:schemeClr val="tx1"/>
              </a:solidFill>
            </a:rPr>
            <a:t>Besuchsdienst </a:t>
          </a:r>
          <a:br>
            <a:rPr lang="de-DE" sz="700" dirty="0">
              <a:solidFill>
                <a:schemeClr val="tx1"/>
              </a:solidFill>
            </a:rPr>
          </a:br>
          <a:r>
            <a:rPr lang="de-DE" sz="700" dirty="0">
              <a:solidFill>
                <a:schemeClr val="tx1"/>
              </a:solidFill>
            </a:rPr>
            <a:t>(30%)</a:t>
          </a:r>
          <a:endParaRPr lang="de-CH" sz="700" dirty="0">
            <a:solidFill>
              <a:schemeClr val="tx1"/>
            </a:solidFill>
          </a:endParaRPr>
        </a:p>
      </dgm:t>
    </dgm:pt>
    <dgm:pt modelId="{1B18591D-3CC3-4962-BF2E-47C7864F1976}" type="parTrans" cxnId="{92D68D1D-D36F-43B9-8571-8F66C5A852DB}">
      <dgm:prSet/>
      <dgm:spPr>
        <a:ln>
          <a:solidFill>
            <a:schemeClr val="accent6"/>
          </a:solidFill>
        </a:ln>
      </dgm:spPr>
      <dgm:t>
        <a:bodyPr/>
        <a:lstStyle/>
        <a:p>
          <a:endParaRPr lang="de-CH" sz="700">
            <a:solidFill>
              <a:schemeClr val="tx1"/>
            </a:solidFill>
          </a:endParaRPr>
        </a:p>
      </dgm:t>
    </dgm:pt>
    <dgm:pt modelId="{FB288D75-6636-41B0-839D-8324D74DAF50}" type="sibTrans" cxnId="{92D68D1D-D36F-43B9-8571-8F66C5A852DB}">
      <dgm:prSet/>
      <dgm:spPr/>
      <dgm:t>
        <a:bodyPr/>
        <a:lstStyle/>
        <a:p>
          <a:endParaRPr lang="de-CH" sz="700">
            <a:solidFill>
              <a:schemeClr val="tx1"/>
            </a:solidFill>
          </a:endParaRPr>
        </a:p>
      </dgm:t>
    </dgm:pt>
    <dgm:pt modelId="{F61877E8-E733-4B3B-A3D7-A643177202B2}">
      <dgm:prSet custT="1"/>
      <dgm:spPr>
        <a:solidFill>
          <a:schemeClr val="bg1"/>
        </a:solidFill>
      </dgm:spPr>
      <dgm:t>
        <a:bodyPr/>
        <a:lstStyle/>
        <a:p>
          <a:endParaRPr lang="de-CH" sz="700" dirty="0">
            <a:solidFill>
              <a:schemeClr val="tx1"/>
            </a:solidFill>
          </a:endParaRPr>
        </a:p>
      </dgm:t>
    </dgm:pt>
    <dgm:pt modelId="{356BCAA8-9DD4-4449-8ABB-7D2B5B8719C4}" type="sibTrans" cxnId="{7776F427-DE94-4416-9C63-0206DFDC180D}">
      <dgm:prSet/>
      <dgm:spPr/>
      <dgm:t>
        <a:bodyPr/>
        <a:lstStyle/>
        <a:p>
          <a:endParaRPr lang="de-CH" sz="700">
            <a:solidFill>
              <a:schemeClr val="tx1"/>
            </a:solidFill>
          </a:endParaRPr>
        </a:p>
      </dgm:t>
    </dgm:pt>
    <dgm:pt modelId="{ED46CA0D-B3D3-4D7F-AE0D-D70484DB8613}" type="parTrans" cxnId="{7776F427-DE94-4416-9C63-0206DFDC180D}">
      <dgm:prSet/>
      <dgm:spPr>
        <a:ln>
          <a:solidFill>
            <a:schemeClr val="bg1"/>
          </a:solidFill>
        </a:ln>
      </dgm:spPr>
      <dgm:t>
        <a:bodyPr/>
        <a:lstStyle/>
        <a:p>
          <a:endParaRPr lang="de-CH" sz="700">
            <a:solidFill>
              <a:schemeClr val="tx1"/>
            </a:solidFill>
          </a:endParaRPr>
        </a:p>
      </dgm:t>
    </dgm:pt>
    <dgm:pt modelId="{A45E257C-56AF-4D0B-92DC-96FF1ADF18E4}">
      <dgm:prSet custT="1"/>
      <dgm:spPr>
        <a:solidFill>
          <a:schemeClr val="bg1"/>
        </a:solidFill>
      </dgm:spPr>
      <dgm:t>
        <a:bodyPr/>
        <a:lstStyle/>
        <a:p>
          <a:endParaRPr lang="de-CH" sz="700" dirty="0">
            <a:solidFill>
              <a:schemeClr val="tx1"/>
            </a:solidFill>
          </a:endParaRPr>
        </a:p>
      </dgm:t>
    </dgm:pt>
    <dgm:pt modelId="{D6C3A556-7503-4583-832C-0960F5DF7DAE}" type="sibTrans" cxnId="{1F54372E-AD4E-4438-8958-3A3FA4D703CB}">
      <dgm:prSet/>
      <dgm:spPr/>
      <dgm:t>
        <a:bodyPr/>
        <a:lstStyle/>
        <a:p>
          <a:endParaRPr lang="de-CH" sz="700">
            <a:solidFill>
              <a:schemeClr val="tx1"/>
            </a:solidFill>
          </a:endParaRPr>
        </a:p>
      </dgm:t>
    </dgm:pt>
    <dgm:pt modelId="{3D9CC7E5-576C-4F15-9DCD-83698595D79B}" type="parTrans" cxnId="{1F54372E-AD4E-4438-8958-3A3FA4D703CB}">
      <dgm:prSet/>
      <dgm:spPr>
        <a:ln>
          <a:solidFill>
            <a:schemeClr val="bg1"/>
          </a:solidFill>
        </a:ln>
      </dgm:spPr>
      <dgm:t>
        <a:bodyPr/>
        <a:lstStyle/>
        <a:p>
          <a:endParaRPr lang="de-CH" sz="700">
            <a:solidFill>
              <a:schemeClr val="tx1"/>
            </a:solidFill>
          </a:endParaRPr>
        </a:p>
      </dgm:t>
    </dgm:pt>
    <dgm:pt modelId="{1DE8CEFA-864D-41EA-AD9A-ABD10DCBC30C}" type="pres">
      <dgm:prSet presAssocID="{85120467-6539-4DC3-B53B-6EC83B3BC9A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987F326-29E5-4D99-85A5-1731C1400C74}" type="pres">
      <dgm:prSet presAssocID="{C5652F59-4039-466B-A142-76FE9425CEAB}" presName="hierRoot1" presStyleCnt="0">
        <dgm:presLayoutVars>
          <dgm:hierBranch val="init"/>
        </dgm:presLayoutVars>
      </dgm:prSet>
      <dgm:spPr/>
    </dgm:pt>
    <dgm:pt modelId="{DF7DAC6E-4D85-4A22-B9E8-8C0F3990AF58}" type="pres">
      <dgm:prSet presAssocID="{C5652F59-4039-466B-A142-76FE9425CEAB}" presName="rootComposite1" presStyleCnt="0"/>
      <dgm:spPr/>
    </dgm:pt>
    <dgm:pt modelId="{0FFFF813-4111-4A0D-B09C-09D9DD6E4F73}" type="pres">
      <dgm:prSet presAssocID="{C5652F59-4039-466B-A142-76FE9425CEAB}" presName="rootText1" presStyleLbl="node0" presStyleIdx="0" presStyleCnt="2" custLinFactNeighborX="-66985" custLinFactNeighborY="-38">
        <dgm:presLayoutVars>
          <dgm:chPref val="3"/>
        </dgm:presLayoutVars>
      </dgm:prSet>
      <dgm:spPr/>
    </dgm:pt>
    <dgm:pt modelId="{8AEAAEB0-F8D4-40C8-BB27-10F4BB8E0431}" type="pres">
      <dgm:prSet presAssocID="{C5652F59-4039-466B-A142-76FE9425CEAB}" presName="rootConnector1" presStyleLbl="node1" presStyleIdx="0" presStyleCnt="0"/>
      <dgm:spPr/>
    </dgm:pt>
    <dgm:pt modelId="{ABB418A1-3A71-40BF-9457-81BBFCF3BCBA}" type="pres">
      <dgm:prSet presAssocID="{C5652F59-4039-466B-A142-76FE9425CEAB}" presName="hierChild2" presStyleCnt="0"/>
      <dgm:spPr/>
    </dgm:pt>
    <dgm:pt modelId="{6183E158-FA8E-4D28-889C-37AB46C7F444}" type="pres">
      <dgm:prSet presAssocID="{DD7ACD77-DFB3-4A0E-979F-4F81BF55EADA}" presName="Name37" presStyleLbl="parChTrans1D2" presStyleIdx="0" presStyleCnt="2"/>
      <dgm:spPr/>
    </dgm:pt>
    <dgm:pt modelId="{615487F0-2053-4FBF-B690-45C74B351E7F}" type="pres">
      <dgm:prSet presAssocID="{429E8E8E-F1BC-413F-B86F-4662822CE995}" presName="hierRoot2" presStyleCnt="0">
        <dgm:presLayoutVars>
          <dgm:hierBranch/>
        </dgm:presLayoutVars>
      </dgm:prSet>
      <dgm:spPr/>
    </dgm:pt>
    <dgm:pt modelId="{989BD9E4-9233-42D4-866A-EA430CFAEF1B}" type="pres">
      <dgm:prSet presAssocID="{429E8E8E-F1BC-413F-B86F-4662822CE995}" presName="rootComposite" presStyleCnt="0"/>
      <dgm:spPr/>
    </dgm:pt>
    <dgm:pt modelId="{CBB081DD-0517-4DDD-BAF3-0884FDC85D70}" type="pres">
      <dgm:prSet presAssocID="{429E8E8E-F1BC-413F-B86F-4662822CE995}" presName="rootText" presStyleLbl="node2" presStyleIdx="0" presStyleCnt="2" custLinFactNeighborX="-6514">
        <dgm:presLayoutVars>
          <dgm:chPref val="3"/>
        </dgm:presLayoutVars>
      </dgm:prSet>
      <dgm:spPr/>
    </dgm:pt>
    <dgm:pt modelId="{A6925A28-91F9-4EE4-8363-56B9F6B2CA73}" type="pres">
      <dgm:prSet presAssocID="{429E8E8E-F1BC-413F-B86F-4662822CE995}" presName="rootConnector" presStyleLbl="node2" presStyleIdx="0" presStyleCnt="2"/>
      <dgm:spPr/>
    </dgm:pt>
    <dgm:pt modelId="{CE67FDC4-435C-4E36-8A59-0F01E245611E}" type="pres">
      <dgm:prSet presAssocID="{429E8E8E-F1BC-413F-B86F-4662822CE995}" presName="hierChild4" presStyleCnt="0"/>
      <dgm:spPr/>
    </dgm:pt>
    <dgm:pt modelId="{8BD4EF31-BBEE-4B47-8C67-8563D19860B5}" type="pres">
      <dgm:prSet presAssocID="{C72AD3A9-F1AD-47E2-8FAD-E51D9FBCAEF6}" presName="Name35" presStyleLbl="parChTrans1D3" presStyleIdx="0" presStyleCnt="6"/>
      <dgm:spPr/>
    </dgm:pt>
    <dgm:pt modelId="{2518BF45-D07B-4A61-BF1D-4329F40A7F16}" type="pres">
      <dgm:prSet presAssocID="{1C62A155-C45D-437B-95A2-CAFF31CEF07E}" presName="hierRoot2" presStyleCnt="0">
        <dgm:presLayoutVars>
          <dgm:hierBranch val="init"/>
        </dgm:presLayoutVars>
      </dgm:prSet>
      <dgm:spPr/>
    </dgm:pt>
    <dgm:pt modelId="{1B9040EB-E730-4C15-9ADF-9970D9E889FA}" type="pres">
      <dgm:prSet presAssocID="{1C62A155-C45D-437B-95A2-CAFF31CEF07E}" presName="rootComposite" presStyleCnt="0"/>
      <dgm:spPr/>
    </dgm:pt>
    <dgm:pt modelId="{CB94F6F0-2DE1-4CA9-B458-77171AFF392C}" type="pres">
      <dgm:prSet presAssocID="{1C62A155-C45D-437B-95A2-CAFF31CEF07E}" presName="rootText" presStyleLbl="node3" presStyleIdx="0" presStyleCnt="4">
        <dgm:presLayoutVars>
          <dgm:chPref val="3"/>
        </dgm:presLayoutVars>
      </dgm:prSet>
      <dgm:spPr>
        <a:xfrm>
          <a:off x="2992712" y="1907572"/>
          <a:ext cx="894887" cy="447443"/>
        </a:xfrm>
        <a:prstGeom prst="rect">
          <a:avLst/>
        </a:prstGeom>
      </dgm:spPr>
    </dgm:pt>
    <dgm:pt modelId="{126CEE79-1929-44FF-949E-B7EC2C503CFA}" type="pres">
      <dgm:prSet presAssocID="{1C62A155-C45D-437B-95A2-CAFF31CEF07E}" presName="rootConnector" presStyleLbl="node3" presStyleIdx="0" presStyleCnt="4"/>
      <dgm:spPr/>
    </dgm:pt>
    <dgm:pt modelId="{B6935BBD-5213-4D31-9F67-B212E07DBA9F}" type="pres">
      <dgm:prSet presAssocID="{1C62A155-C45D-437B-95A2-CAFF31CEF07E}" presName="hierChild4" presStyleCnt="0"/>
      <dgm:spPr/>
    </dgm:pt>
    <dgm:pt modelId="{9FFABDA2-AB4A-4F35-9182-1FC31B2410B5}" type="pres">
      <dgm:prSet presAssocID="{253632AB-BC98-4F3F-A406-B549D87C055C}" presName="Name37" presStyleLbl="parChTrans1D4" presStyleIdx="0" presStyleCnt="30"/>
      <dgm:spPr/>
    </dgm:pt>
    <dgm:pt modelId="{B0611CB1-D49F-43B4-9BC3-45BFC18B1E98}" type="pres">
      <dgm:prSet presAssocID="{DDB25165-E2D9-4F94-82C4-B1E8A5418CFB}" presName="hierRoot2" presStyleCnt="0">
        <dgm:presLayoutVars>
          <dgm:hierBranch val="init"/>
        </dgm:presLayoutVars>
      </dgm:prSet>
      <dgm:spPr/>
    </dgm:pt>
    <dgm:pt modelId="{C2872B87-742D-42AD-B8DD-8A78B93027B0}" type="pres">
      <dgm:prSet presAssocID="{DDB25165-E2D9-4F94-82C4-B1E8A5418CFB}" presName="rootComposite" presStyleCnt="0"/>
      <dgm:spPr/>
    </dgm:pt>
    <dgm:pt modelId="{AD10AF65-5596-4F06-B313-3C1CDDD73A25}" type="pres">
      <dgm:prSet presAssocID="{DDB25165-E2D9-4F94-82C4-B1E8A5418CFB}" presName="rootText" presStyleLbl="node4" presStyleIdx="0" presStyleCnt="30">
        <dgm:presLayoutVars>
          <dgm:chPref val="3"/>
        </dgm:presLayoutVars>
      </dgm:prSet>
      <dgm:spPr>
        <a:xfrm>
          <a:off x="985927" y="2542942"/>
          <a:ext cx="894887" cy="447443"/>
        </a:xfrm>
        <a:prstGeom prst="rect">
          <a:avLst/>
        </a:prstGeom>
      </dgm:spPr>
    </dgm:pt>
    <dgm:pt modelId="{F0EF7D5B-A49F-495D-8964-2BD8B1468DD9}" type="pres">
      <dgm:prSet presAssocID="{DDB25165-E2D9-4F94-82C4-B1E8A5418CFB}" presName="rootConnector" presStyleLbl="node4" presStyleIdx="0" presStyleCnt="30"/>
      <dgm:spPr/>
    </dgm:pt>
    <dgm:pt modelId="{B7D98F24-5B78-45CF-871E-BED8B90603AF}" type="pres">
      <dgm:prSet presAssocID="{DDB25165-E2D9-4F94-82C4-B1E8A5418CFB}" presName="hierChild4" presStyleCnt="0"/>
      <dgm:spPr/>
    </dgm:pt>
    <dgm:pt modelId="{156252E7-2EB8-4FF3-84CE-B1CF7700DBD3}" type="pres">
      <dgm:prSet presAssocID="{346D05F6-FC08-483F-924B-492070665C49}" presName="Name37" presStyleLbl="parChTrans1D4" presStyleIdx="1" presStyleCnt="30"/>
      <dgm:spPr/>
    </dgm:pt>
    <dgm:pt modelId="{39645DBB-068E-452C-8072-367D5CEC1043}" type="pres">
      <dgm:prSet presAssocID="{FABCDD55-AEDE-4735-A40A-52CA38350398}" presName="hierRoot2" presStyleCnt="0">
        <dgm:presLayoutVars>
          <dgm:hierBranch val="init"/>
        </dgm:presLayoutVars>
      </dgm:prSet>
      <dgm:spPr/>
    </dgm:pt>
    <dgm:pt modelId="{B187D0A6-640A-4F33-9211-B5486A2173E6}" type="pres">
      <dgm:prSet presAssocID="{FABCDD55-AEDE-4735-A40A-52CA38350398}" presName="rootComposite" presStyleCnt="0"/>
      <dgm:spPr/>
    </dgm:pt>
    <dgm:pt modelId="{DFD64B84-C1E4-4081-8007-73EBBC8D7E5A}" type="pres">
      <dgm:prSet presAssocID="{FABCDD55-AEDE-4735-A40A-52CA38350398}" presName="rootText" presStyleLbl="node4" presStyleIdx="1" presStyleCnt="30">
        <dgm:presLayoutVars>
          <dgm:chPref val="3"/>
        </dgm:presLayoutVars>
      </dgm:prSet>
      <dgm:spPr/>
    </dgm:pt>
    <dgm:pt modelId="{8B32C351-0351-407F-8AB9-CB2BA2B4F477}" type="pres">
      <dgm:prSet presAssocID="{FABCDD55-AEDE-4735-A40A-52CA38350398}" presName="rootConnector" presStyleLbl="node4" presStyleIdx="1" presStyleCnt="30"/>
      <dgm:spPr/>
    </dgm:pt>
    <dgm:pt modelId="{D540AD2F-D355-4268-B129-9713CB0B82B2}" type="pres">
      <dgm:prSet presAssocID="{FABCDD55-AEDE-4735-A40A-52CA38350398}" presName="hierChild4" presStyleCnt="0"/>
      <dgm:spPr/>
    </dgm:pt>
    <dgm:pt modelId="{1D4EED62-AE57-4A71-A561-0DB3E666EBCA}" type="pres">
      <dgm:prSet presAssocID="{FABCDD55-AEDE-4735-A40A-52CA38350398}" presName="hierChild5" presStyleCnt="0"/>
      <dgm:spPr/>
    </dgm:pt>
    <dgm:pt modelId="{70B77462-F8EE-4419-B76B-312E90998F8A}" type="pres">
      <dgm:prSet presAssocID="{F16153FE-2C40-426E-9440-74B601E60208}" presName="Name37" presStyleLbl="parChTrans1D4" presStyleIdx="2" presStyleCnt="30"/>
      <dgm:spPr/>
    </dgm:pt>
    <dgm:pt modelId="{ACE93874-603B-4BDC-B57F-BB07C2418D3E}" type="pres">
      <dgm:prSet presAssocID="{EA19725E-F055-4A53-B199-E127A4E4B89D}" presName="hierRoot2" presStyleCnt="0">
        <dgm:presLayoutVars>
          <dgm:hierBranch val="init"/>
        </dgm:presLayoutVars>
      </dgm:prSet>
      <dgm:spPr/>
    </dgm:pt>
    <dgm:pt modelId="{966FEE2D-28E4-46AA-8DA0-8B48312FBD28}" type="pres">
      <dgm:prSet presAssocID="{EA19725E-F055-4A53-B199-E127A4E4B89D}" presName="rootComposite" presStyleCnt="0"/>
      <dgm:spPr/>
    </dgm:pt>
    <dgm:pt modelId="{EFF7BC03-6D73-4256-B30F-FCC8DA61B569}" type="pres">
      <dgm:prSet presAssocID="{EA19725E-F055-4A53-B199-E127A4E4B89D}" presName="rootText" presStyleLbl="node4" presStyleIdx="2" presStyleCnt="30">
        <dgm:presLayoutVars>
          <dgm:chPref val="3"/>
        </dgm:presLayoutVars>
      </dgm:prSet>
      <dgm:spPr/>
    </dgm:pt>
    <dgm:pt modelId="{CCC313FF-8F8F-4BF5-ABE0-53F02CA0306F}" type="pres">
      <dgm:prSet presAssocID="{EA19725E-F055-4A53-B199-E127A4E4B89D}" presName="rootConnector" presStyleLbl="node4" presStyleIdx="2" presStyleCnt="30"/>
      <dgm:spPr/>
    </dgm:pt>
    <dgm:pt modelId="{F31D82B4-E443-4E37-ABD8-ABC73856D481}" type="pres">
      <dgm:prSet presAssocID="{EA19725E-F055-4A53-B199-E127A4E4B89D}" presName="hierChild4" presStyleCnt="0"/>
      <dgm:spPr/>
    </dgm:pt>
    <dgm:pt modelId="{D43E797F-FE60-4D5C-8B9F-507374BCE6CA}" type="pres">
      <dgm:prSet presAssocID="{EA19725E-F055-4A53-B199-E127A4E4B89D}" presName="hierChild5" presStyleCnt="0"/>
      <dgm:spPr/>
    </dgm:pt>
    <dgm:pt modelId="{465D8628-75FA-465E-B786-8766F1ED2AB8}" type="pres">
      <dgm:prSet presAssocID="{8F751E5C-6107-4ED1-9218-9BEE956B2A8E}" presName="Name37" presStyleLbl="parChTrans1D4" presStyleIdx="3" presStyleCnt="30"/>
      <dgm:spPr/>
    </dgm:pt>
    <dgm:pt modelId="{C68E2775-06E4-45FF-B259-285E57BDC397}" type="pres">
      <dgm:prSet presAssocID="{3012E6F8-7BCA-46E5-9969-51D164C09E40}" presName="hierRoot2" presStyleCnt="0">
        <dgm:presLayoutVars>
          <dgm:hierBranch val="init"/>
        </dgm:presLayoutVars>
      </dgm:prSet>
      <dgm:spPr/>
    </dgm:pt>
    <dgm:pt modelId="{90DE17E9-E9FF-4893-80E2-92E133D7F0AF}" type="pres">
      <dgm:prSet presAssocID="{3012E6F8-7BCA-46E5-9969-51D164C09E40}" presName="rootComposite" presStyleCnt="0"/>
      <dgm:spPr/>
    </dgm:pt>
    <dgm:pt modelId="{B6799BED-942B-4AE9-A378-00A2AF3BF378}" type="pres">
      <dgm:prSet presAssocID="{3012E6F8-7BCA-46E5-9969-51D164C09E40}" presName="rootText" presStyleLbl="node4" presStyleIdx="3" presStyleCnt="30">
        <dgm:presLayoutVars>
          <dgm:chPref val="3"/>
        </dgm:presLayoutVars>
      </dgm:prSet>
      <dgm:spPr/>
    </dgm:pt>
    <dgm:pt modelId="{FCFB5A3B-B00A-47CF-9C95-8EAEFCB80551}" type="pres">
      <dgm:prSet presAssocID="{3012E6F8-7BCA-46E5-9969-51D164C09E40}" presName="rootConnector" presStyleLbl="node4" presStyleIdx="3" presStyleCnt="30"/>
      <dgm:spPr/>
    </dgm:pt>
    <dgm:pt modelId="{89584606-AE9F-4A0E-B335-093A3D70ABA5}" type="pres">
      <dgm:prSet presAssocID="{3012E6F8-7BCA-46E5-9969-51D164C09E40}" presName="hierChild4" presStyleCnt="0"/>
      <dgm:spPr/>
    </dgm:pt>
    <dgm:pt modelId="{393F90B7-B5BA-4761-8ED2-F6CA4C23A3A9}" type="pres">
      <dgm:prSet presAssocID="{3012E6F8-7BCA-46E5-9969-51D164C09E40}" presName="hierChild5" presStyleCnt="0"/>
      <dgm:spPr/>
    </dgm:pt>
    <dgm:pt modelId="{E24FB119-4775-4664-B14D-38E8D731C5E8}" type="pres">
      <dgm:prSet presAssocID="{19F2CB74-AC4C-496A-83E7-A0AA0CFD29B1}" presName="Name37" presStyleLbl="parChTrans1D4" presStyleIdx="4" presStyleCnt="30"/>
      <dgm:spPr/>
    </dgm:pt>
    <dgm:pt modelId="{69EF0091-856E-4FDF-B634-B9498D7804D4}" type="pres">
      <dgm:prSet presAssocID="{05122002-A1F8-44AD-A716-D7ED95236427}" presName="hierRoot2" presStyleCnt="0">
        <dgm:presLayoutVars>
          <dgm:hierBranch val="init"/>
        </dgm:presLayoutVars>
      </dgm:prSet>
      <dgm:spPr/>
    </dgm:pt>
    <dgm:pt modelId="{CF7D6C9E-F8E2-49E6-83A0-E28847F3DA2E}" type="pres">
      <dgm:prSet presAssocID="{05122002-A1F8-44AD-A716-D7ED95236427}" presName="rootComposite" presStyleCnt="0"/>
      <dgm:spPr/>
    </dgm:pt>
    <dgm:pt modelId="{9BAB7DF7-BF05-444D-A9B1-ABD7CAA49E00}" type="pres">
      <dgm:prSet presAssocID="{05122002-A1F8-44AD-A716-D7ED95236427}" presName="rootText" presStyleLbl="node4" presStyleIdx="4" presStyleCnt="30">
        <dgm:presLayoutVars>
          <dgm:chPref val="3"/>
        </dgm:presLayoutVars>
      </dgm:prSet>
      <dgm:spPr/>
    </dgm:pt>
    <dgm:pt modelId="{D824139F-45CD-4164-A231-D9A95380DD1D}" type="pres">
      <dgm:prSet presAssocID="{05122002-A1F8-44AD-A716-D7ED95236427}" presName="rootConnector" presStyleLbl="node4" presStyleIdx="4" presStyleCnt="30"/>
      <dgm:spPr/>
    </dgm:pt>
    <dgm:pt modelId="{CBFEFE2F-0B2E-491F-B1AD-3284F0B37FC8}" type="pres">
      <dgm:prSet presAssocID="{05122002-A1F8-44AD-A716-D7ED95236427}" presName="hierChild4" presStyleCnt="0"/>
      <dgm:spPr/>
    </dgm:pt>
    <dgm:pt modelId="{94C0A06D-6CF8-4234-850B-D5892DFF2437}" type="pres">
      <dgm:prSet presAssocID="{05122002-A1F8-44AD-A716-D7ED95236427}" presName="hierChild5" presStyleCnt="0"/>
      <dgm:spPr/>
    </dgm:pt>
    <dgm:pt modelId="{4F950E07-611A-480D-B220-66B92F45B6B1}" type="pres">
      <dgm:prSet presAssocID="{DDB25165-E2D9-4F94-82C4-B1E8A5418CFB}" presName="hierChild5" presStyleCnt="0"/>
      <dgm:spPr/>
    </dgm:pt>
    <dgm:pt modelId="{A2D0CBE7-58DF-4B99-AD0F-047E181BD980}" type="pres">
      <dgm:prSet presAssocID="{3D9CC7E5-576C-4F15-9DCD-83698595D79B}" presName="Name37" presStyleLbl="parChTrans1D4" presStyleIdx="5" presStyleCnt="30"/>
      <dgm:spPr/>
    </dgm:pt>
    <dgm:pt modelId="{7ED53290-7414-4812-B39C-0878CF2D39A9}" type="pres">
      <dgm:prSet presAssocID="{A45E257C-56AF-4D0B-92DC-96FF1ADF18E4}" presName="hierRoot2" presStyleCnt="0">
        <dgm:presLayoutVars>
          <dgm:hierBranch val="init"/>
        </dgm:presLayoutVars>
      </dgm:prSet>
      <dgm:spPr/>
    </dgm:pt>
    <dgm:pt modelId="{37D490E5-2E8B-4054-8D08-846F637DB013}" type="pres">
      <dgm:prSet presAssocID="{A45E257C-56AF-4D0B-92DC-96FF1ADF18E4}" presName="rootComposite" presStyleCnt="0"/>
      <dgm:spPr/>
    </dgm:pt>
    <dgm:pt modelId="{85384FFC-4593-4547-96DE-44AAD4B70A92}" type="pres">
      <dgm:prSet presAssocID="{A45E257C-56AF-4D0B-92DC-96FF1ADF18E4}" presName="rootText" presStyleLbl="node4" presStyleIdx="5" presStyleCnt="30">
        <dgm:presLayoutVars>
          <dgm:chPref val="3"/>
        </dgm:presLayoutVars>
      </dgm:prSet>
      <dgm:spPr/>
    </dgm:pt>
    <dgm:pt modelId="{FBA315DE-BD71-4666-8161-94C3867BE6BE}" type="pres">
      <dgm:prSet presAssocID="{A45E257C-56AF-4D0B-92DC-96FF1ADF18E4}" presName="rootConnector" presStyleLbl="node4" presStyleIdx="5" presStyleCnt="30"/>
      <dgm:spPr/>
    </dgm:pt>
    <dgm:pt modelId="{2142BB5D-A757-4E76-81D7-9FD755DCEA87}" type="pres">
      <dgm:prSet presAssocID="{A45E257C-56AF-4D0B-92DC-96FF1ADF18E4}" presName="hierChild4" presStyleCnt="0"/>
      <dgm:spPr/>
    </dgm:pt>
    <dgm:pt modelId="{9FE92855-A6F6-4343-87D6-1A762491C5F1}" type="pres">
      <dgm:prSet presAssocID="{A45E257C-56AF-4D0B-92DC-96FF1ADF18E4}" presName="hierChild5" presStyleCnt="0"/>
      <dgm:spPr/>
    </dgm:pt>
    <dgm:pt modelId="{8C468063-B5DF-4248-83B4-3BAC08701FAB}" type="pres">
      <dgm:prSet presAssocID="{ED46CA0D-B3D3-4D7F-AE0D-D70484DB8613}" presName="Name37" presStyleLbl="parChTrans1D4" presStyleIdx="6" presStyleCnt="30"/>
      <dgm:spPr/>
    </dgm:pt>
    <dgm:pt modelId="{0E3C96C4-32F4-4B8F-BEC4-45F3F7DCEA3F}" type="pres">
      <dgm:prSet presAssocID="{F61877E8-E733-4B3B-A3D7-A643177202B2}" presName="hierRoot2" presStyleCnt="0">
        <dgm:presLayoutVars>
          <dgm:hierBranch val="init"/>
        </dgm:presLayoutVars>
      </dgm:prSet>
      <dgm:spPr/>
    </dgm:pt>
    <dgm:pt modelId="{DFEE9591-ACAD-4898-8461-9450FAFA0EDC}" type="pres">
      <dgm:prSet presAssocID="{F61877E8-E733-4B3B-A3D7-A643177202B2}" presName="rootComposite" presStyleCnt="0"/>
      <dgm:spPr/>
    </dgm:pt>
    <dgm:pt modelId="{0B92E40C-1444-4B75-BD02-4AF8DBB277B1}" type="pres">
      <dgm:prSet presAssocID="{F61877E8-E733-4B3B-A3D7-A643177202B2}" presName="rootText" presStyleLbl="node4" presStyleIdx="6" presStyleCnt="30" custLinFactNeighborY="-16687">
        <dgm:presLayoutVars>
          <dgm:chPref val="3"/>
        </dgm:presLayoutVars>
      </dgm:prSet>
      <dgm:spPr/>
    </dgm:pt>
    <dgm:pt modelId="{9083E5F7-3781-4CA3-A1C6-D23A55413784}" type="pres">
      <dgm:prSet presAssocID="{F61877E8-E733-4B3B-A3D7-A643177202B2}" presName="rootConnector" presStyleLbl="node4" presStyleIdx="6" presStyleCnt="30"/>
      <dgm:spPr/>
    </dgm:pt>
    <dgm:pt modelId="{96B5CBEA-0E62-43AD-8F1B-4915C51FCFA4}" type="pres">
      <dgm:prSet presAssocID="{F61877E8-E733-4B3B-A3D7-A643177202B2}" presName="hierChild4" presStyleCnt="0"/>
      <dgm:spPr/>
    </dgm:pt>
    <dgm:pt modelId="{7D939203-0C44-43BF-8FB4-673866F44429}" type="pres">
      <dgm:prSet presAssocID="{F61877E8-E733-4B3B-A3D7-A643177202B2}" presName="hierChild5" presStyleCnt="0"/>
      <dgm:spPr/>
    </dgm:pt>
    <dgm:pt modelId="{3019CE3B-1999-4052-BA73-A975549E36E9}" type="pres">
      <dgm:prSet presAssocID="{4B00C9E0-1A3F-4130-95E2-5838A16C0E33}" presName="Name37" presStyleLbl="parChTrans1D4" presStyleIdx="7" presStyleCnt="30"/>
      <dgm:spPr/>
    </dgm:pt>
    <dgm:pt modelId="{96600503-3EFA-46A4-B488-1314F859284A}" type="pres">
      <dgm:prSet presAssocID="{EC0ECBE0-BE49-451F-A6AB-BABE8A8C371D}" presName="hierRoot2" presStyleCnt="0">
        <dgm:presLayoutVars>
          <dgm:hierBranch val="init"/>
        </dgm:presLayoutVars>
      </dgm:prSet>
      <dgm:spPr/>
    </dgm:pt>
    <dgm:pt modelId="{B8C98D85-E20F-47A8-AF51-0381C7DD69C4}" type="pres">
      <dgm:prSet presAssocID="{EC0ECBE0-BE49-451F-A6AB-BABE8A8C371D}" presName="rootComposite" presStyleCnt="0"/>
      <dgm:spPr/>
    </dgm:pt>
    <dgm:pt modelId="{637E4355-F095-4BFB-85CB-02D2D18C53B2}" type="pres">
      <dgm:prSet presAssocID="{EC0ECBE0-BE49-451F-A6AB-BABE8A8C371D}" presName="rootText" presStyleLbl="node4" presStyleIdx="7" presStyleCnt="30" custLinFactNeighborX="-7416">
        <dgm:presLayoutVars>
          <dgm:chPref val="3"/>
        </dgm:presLayoutVars>
      </dgm:prSet>
      <dgm:spPr/>
    </dgm:pt>
    <dgm:pt modelId="{C7BC0914-A631-4015-8203-85F15629B677}" type="pres">
      <dgm:prSet presAssocID="{EC0ECBE0-BE49-451F-A6AB-BABE8A8C371D}" presName="rootConnector" presStyleLbl="node4" presStyleIdx="7" presStyleCnt="30"/>
      <dgm:spPr/>
    </dgm:pt>
    <dgm:pt modelId="{D6BD63C8-23AF-4530-873E-B8FB89FC4A75}" type="pres">
      <dgm:prSet presAssocID="{EC0ECBE0-BE49-451F-A6AB-BABE8A8C371D}" presName="hierChild4" presStyleCnt="0"/>
      <dgm:spPr/>
    </dgm:pt>
    <dgm:pt modelId="{917D987D-E8F1-44F4-83D1-EF27CB3538C6}" type="pres">
      <dgm:prSet presAssocID="{811E5891-990D-4CE3-8490-4BD028DB25E8}" presName="Name37" presStyleLbl="parChTrans1D4" presStyleIdx="8" presStyleCnt="30"/>
      <dgm:spPr/>
    </dgm:pt>
    <dgm:pt modelId="{2CBA1F97-3113-44C7-83C9-E74F95990766}" type="pres">
      <dgm:prSet presAssocID="{E99408B1-43D0-4BB3-9809-A5D6EB7F5831}" presName="hierRoot2" presStyleCnt="0">
        <dgm:presLayoutVars>
          <dgm:hierBranch val="init"/>
        </dgm:presLayoutVars>
      </dgm:prSet>
      <dgm:spPr/>
    </dgm:pt>
    <dgm:pt modelId="{D3F6BC59-B029-4F3E-8314-9AE583AB8066}" type="pres">
      <dgm:prSet presAssocID="{E99408B1-43D0-4BB3-9809-A5D6EB7F5831}" presName="rootComposite" presStyleCnt="0"/>
      <dgm:spPr/>
    </dgm:pt>
    <dgm:pt modelId="{66CFB268-C1EC-4B80-AC14-01849BB2CA70}" type="pres">
      <dgm:prSet presAssocID="{E99408B1-43D0-4BB3-9809-A5D6EB7F5831}" presName="rootText" presStyleLbl="node4" presStyleIdx="8" presStyleCnt="30" custLinFactNeighborX="-7416">
        <dgm:presLayoutVars>
          <dgm:chPref val="3"/>
        </dgm:presLayoutVars>
      </dgm:prSet>
      <dgm:spPr/>
    </dgm:pt>
    <dgm:pt modelId="{EB03DC97-21C6-4E23-AF86-686212C818A5}" type="pres">
      <dgm:prSet presAssocID="{E99408B1-43D0-4BB3-9809-A5D6EB7F5831}" presName="rootConnector" presStyleLbl="node4" presStyleIdx="8" presStyleCnt="30"/>
      <dgm:spPr/>
    </dgm:pt>
    <dgm:pt modelId="{8590AEED-01F8-49DE-986F-E362EFABC604}" type="pres">
      <dgm:prSet presAssocID="{E99408B1-43D0-4BB3-9809-A5D6EB7F5831}" presName="hierChild4" presStyleCnt="0"/>
      <dgm:spPr/>
    </dgm:pt>
    <dgm:pt modelId="{A9C8329C-D682-4421-9098-97C678214524}" type="pres">
      <dgm:prSet presAssocID="{E99408B1-43D0-4BB3-9809-A5D6EB7F5831}" presName="hierChild5" presStyleCnt="0"/>
      <dgm:spPr/>
    </dgm:pt>
    <dgm:pt modelId="{04CC3A5F-8687-4D09-96A0-7472287D8AFF}" type="pres">
      <dgm:prSet presAssocID="{7EFA6316-9681-4147-935A-738BF13E5C3A}" presName="Name37" presStyleLbl="parChTrans1D4" presStyleIdx="9" presStyleCnt="30"/>
      <dgm:spPr/>
    </dgm:pt>
    <dgm:pt modelId="{EB1994B6-DE91-4911-A5FD-B5BA8CA9581D}" type="pres">
      <dgm:prSet presAssocID="{F572396E-E1DC-4D6D-9953-4B0256AD0A74}" presName="hierRoot2" presStyleCnt="0">
        <dgm:presLayoutVars>
          <dgm:hierBranch val="init"/>
        </dgm:presLayoutVars>
      </dgm:prSet>
      <dgm:spPr/>
    </dgm:pt>
    <dgm:pt modelId="{27E479CE-C266-4BDD-9AEA-2A2CB07EDB76}" type="pres">
      <dgm:prSet presAssocID="{F572396E-E1DC-4D6D-9953-4B0256AD0A74}" presName="rootComposite" presStyleCnt="0"/>
      <dgm:spPr/>
    </dgm:pt>
    <dgm:pt modelId="{39DFAEB5-2C08-48A1-AE11-35A32F20C029}" type="pres">
      <dgm:prSet presAssocID="{F572396E-E1DC-4D6D-9953-4B0256AD0A74}" presName="rootText" presStyleLbl="node4" presStyleIdx="9" presStyleCnt="30" custLinFactNeighborX="-7416">
        <dgm:presLayoutVars>
          <dgm:chPref val="3"/>
        </dgm:presLayoutVars>
      </dgm:prSet>
      <dgm:spPr/>
    </dgm:pt>
    <dgm:pt modelId="{6D778DFD-4DAB-4543-A19C-2BEC9D1849F8}" type="pres">
      <dgm:prSet presAssocID="{F572396E-E1DC-4D6D-9953-4B0256AD0A74}" presName="rootConnector" presStyleLbl="node4" presStyleIdx="9" presStyleCnt="30"/>
      <dgm:spPr/>
    </dgm:pt>
    <dgm:pt modelId="{CB832CEB-EC2F-40D7-AA6C-BC2CFC2F29F2}" type="pres">
      <dgm:prSet presAssocID="{F572396E-E1DC-4D6D-9953-4B0256AD0A74}" presName="hierChild4" presStyleCnt="0"/>
      <dgm:spPr/>
    </dgm:pt>
    <dgm:pt modelId="{F9379E36-6858-4822-BD86-6A9A409DA621}" type="pres">
      <dgm:prSet presAssocID="{F572396E-E1DC-4D6D-9953-4B0256AD0A74}" presName="hierChild5" presStyleCnt="0"/>
      <dgm:spPr/>
    </dgm:pt>
    <dgm:pt modelId="{80E07637-B2B0-4A25-92AF-4CF943B9F10D}" type="pres">
      <dgm:prSet presAssocID="{1B18591D-3CC3-4962-BF2E-47C7864F1976}" presName="Name37" presStyleLbl="parChTrans1D4" presStyleIdx="10" presStyleCnt="30"/>
      <dgm:spPr/>
    </dgm:pt>
    <dgm:pt modelId="{BFD8BDD3-98AF-4E7A-A6DB-071C3DF7D20C}" type="pres">
      <dgm:prSet presAssocID="{67400FC3-50B3-4068-9649-4809E9C06DB8}" presName="hierRoot2" presStyleCnt="0">
        <dgm:presLayoutVars>
          <dgm:hierBranch val="init"/>
        </dgm:presLayoutVars>
      </dgm:prSet>
      <dgm:spPr/>
    </dgm:pt>
    <dgm:pt modelId="{2BF92F86-A886-4EBD-9DFD-DABFD9F9F92D}" type="pres">
      <dgm:prSet presAssocID="{67400FC3-50B3-4068-9649-4809E9C06DB8}" presName="rootComposite" presStyleCnt="0"/>
      <dgm:spPr/>
    </dgm:pt>
    <dgm:pt modelId="{8BFFAEF1-9A62-4565-832F-9A3DDEDB411A}" type="pres">
      <dgm:prSet presAssocID="{67400FC3-50B3-4068-9649-4809E9C06DB8}" presName="rootText" presStyleLbl="node4" presStyleIdx="10" presStyleCnt="30" custLinFactNeighborX="-7416">
        <dgm:presLayoutVars>
          <dgm:chPref val="3"/>
        </dgm:presLayoutVars>
      </dgm:prSet>
      <dgm:spPr/>
    </dgm:pt>
    <dgm:pt modelId="{20B4D2BD-40C5-4E6E-8711-CDBEFBE7953D}" type="pres">
      <dgm:prSet presAssocID="{67400FC3-50B3-4068-9649-4809E9C06DB8}" presName="rootConnector" presStyleLbl="node4" presStyleIdx="10" presStyleCnt="30"/>
      <dgm:spPr/>
    </dgm:pt>
    <dgm:pt modelId="{6812CE77-1C70-4190-A868-31698D939F2B}" type="pres">
      <dgm:prSet presAssocID="{67400FC3-50B3-4068-9649-4809E9C06DB8}" presName="hierChild4" presStyleCnt="0"/>
      <dgm:spPr/>
    </dgm:pt>
    <dgm:pt modelId="{013B59CF-130F-4970-B2F9-281FFFF9E01A}" type="pres">
      <dgm:prSet presAssocID="{67400FC3-50B3-4068-9649-4809E9C06DB8}" presName="hierChild5" presStyleCnt="0"/>
      <dgm:spPr/>
    </dgm:pt>
    <dgm:pt modelId="{2365E8AD-CB82-4F26-A410-71B8D9257AF4}" type="pres">
      <dgm:prSet presAssocID="{EC0ECBE0-BE49-451F-A6AB-BABE8A8C371D}" presName="hierChild5" presStyleCnt="0"/>
      <dgm:spPr/>
    </dgm:pt>
    <dgm:pt modelId="{610F8A72-1050-457A-A136-53499BBE0EBD}" type="pres">
      <dgm:prSet presAssocID="{1C62A155-C45D-437B-95A2-CAFF31CEF07E}" presName="hierChild5" presStyleCnt="0"/>
      <dgm:spPr/>
    </dgm:pt>
    <dgm:pt modelId="{9105E9CF-4DA4-4454-89CC-C8E76DA9DF46}" type="pres">
      <dgm:prSet presAssocID="{B317BEB5-0077-45A2-ADE7-1F73E4A5CF2E}" presName="Name35" presStyleLbl="parChTrans1D3" presStyleIdx="1" presStyleCnt="6"/>
      <dgm:spPr/>
    </dgm:pt>
    <dgm:pt modelId="{E4FAD246-2760-4E82-A434-5A33B62DDE16}" type="pres">
      <dgm:prSet presAssocID="{F5E34B1D-8E17-49C7-AE6A-2660172BAB65}" presName="hierRoot2" presStyleCnt="0">
        <dgm:presLayoutVars>
          <dgm:hierBranch val="hang"/>
        </dgm:presLayoutVars>
      </dgm:prSet>
      <dgm:spPr/>
    </dgm:pt>
    <dgm:pt modelId="{A74E6D94-925F-4B96-BD60-EBF9839F385D}" type="pres">
      <dgm:prSet presAssocID="{F5E34B1D-8E17-49C7-AE6A-2660172BAB65}" presName="rootComposite" presStyleCnt="0"/>
      <dgm:spPr/>
    </dgm:pt>
    <dgm:pt modelId="{0205E9A1-E0AC-4CD1-AA84-DCA2131E7FD5}" type="pres">
      <dgm:prSet presAssocID="{F5E34B1D-8E17-49C7-AE6A-2660172BAB65}" presName="rootText" presStyleLbl="node3" presStyleIdx="1" presStyleCnt="4">
        <dgm:presLayoutVars>
          <dgm:chPref val="3"/>
        </dgm:presLayoutVars>
      </dgm:prSet>
      <dgm:spPr/>
    </dgm:pt>
    <dgm:pt modelId="{CF65CA87-480F-4529-A6ED-798D7481FF1E}" type="pres">
      <dgm:prSet presAssocID="{F5E34B1D-8E17-49C7-AE6A-2660172BAB65}" presName="rootConnector" presStyleLbl="node3" presStyleIdx="1" presStyleCnt="4"/>
      <dgm:spPr/>
    </dgm:pt>
    <dgm:pt modelId="{A542BABC-4D4D-41EC-B21D-5B35C32BF9A5}" type="pres">
      <dgm:prSet presAssocID="{F5E34B1D-8E17-49C7-AE6A-2660172BAB65}" presName="hierChild4" presStyleCnt="0"/>
      <dgm:spPr/>
    </dgm:pt>
    <dgm:pt modelId="{7A47713D-61BE-44E2-9A63-93666717E21F}" type="pres">
      <dgm:prSet presAssocID="{F3144032-B998-4F82-8593-90FE164A12ED}" presName="Name48" presStyleLbl="parChTrans1D4" presStyleIdx="11" presStyleCnt="30"/>
      <dgm:spPr/>
    </dgm:pt>
    <dgm:pt modelId="{6748B399-4970-4178-BE0A-76D62A9A09CC}" type="pres">
      <dgm:prSet presAssocID="{51259068-15DE-4EF0-A2F3-1B0F55C9CFB6}" presName="hierRoot2" presStyleCnt="0">
        <dgm:presLayoutVars>
          <dgm:hierBranch val="init"/>
        </dgm:presLayoutVars>
      </dgm:prSet>
      <dgm:spPr/>
    </dgm:pt>
    <dgm:pt modelId="{07329C05-F2C0-4949-98C5-E219AC904634}" type="pres">
      <dgm:prSet presAssocID="{51259068-15DE-4EF0-A2F3-1B0F55C9CFB6}" presName="rootComposite" presStyleCnt="0"/>
      <dgm:spPr/>
    </dgm:pt>
    <dgm:pt modelId="{D3E5967E-DFF1-424D-AC5B-B56C66C65453}" type="pres">
      <dgm:prSet presAssocID="{51259068-15DE-4EF0-A2F3-1B0F55C9CFB6}" presName="rootText" presStyleLbl="node4" presStyleIdx="11" presStyleCnt="30">
        <dgm:presLayoutVars>
          <dgm:chPref val="3"/>
        </dgm:presLayoutVars>
      </dgm:prSet>
      <dgm:spPr/>
    </dgm:pt>
    <dgm:pt modelId="{46AE4595-51C1-4EFF-A087-36A7495D4A2A}" type="pres">
      <dgm:prSet presAssocID="{51259068-15DE-4EF0-A2F3-1B0F55C9CFB6}" presName="rootConnector" presStyleLbl="node4" presStyleIdx="11" presStyleCnt="30"/>
      <dgm:spPr/>
    </dgm:pt>
    <dgm:pt modelId="{20CC3F80-5BDE-4188-A5C6-F1BAB3A2BAC0}" type="pres">
      <dgm:prSet presAssocID="{51259068-15DE-4EF0-A2F3-1B0F55C9CFB6}" presName="hierChild4" presStyleCnt="0"/>
      <dgm:spPr/>
    </dgm:pt>
    <dgm:pt modelId="{91231259-EA46-4560-ABB4-B39DF397D725}" type="pres">
      <dgm:prSet presAssocID="{51259068-15DE-4EF0-A2F3-1B0F55C9CFB6}" presName="hierChild5" presStyleCnt="0"/>
      <dgm:spPr/>
    </dgm:pt>
    <dgm:pt modelId="{D2046AD2-6A54-40A9-AC3D-A0934033A894}" type="pres">
      <dgm:prSet presAssocID="{0539D03B-D3CD-471C-82E6-45EE534D5619}" presName="Name48" presStyleLbl="parChTrans1D4" presStyleIdx="12" presStyleCnt="30"/>
      <dgm:spPr/>
    </dgm:pt>
    <dgm:pt modelId="{80D0CD59-C7A4-4D3C-AB48-EA6D92BA2E66}" type="pres">
      <dgm:prSet presAssocID="{A57B5317-6F03-4C8A-8089-01DB26241B6F}" presName="hierRoot2" presStyleCnt="0">
        <dgm:presLayoutVars>
          <dgm:hierBranch val="r"/>
        </dgm:presLayoutVars>
      </dgm:prSet>
      <dgm:spPr/>
    </dgm:pt>
    <dgm:pt modelId="{665028CA-4C05-4850-B4BF-D9EB38807D63}" type="pres">
      <dgm:prSet presAssocID="{A57B5317-6F03-4C8A-8089-01DB26241B6F}" presName="rootComposite" presStyleCnt="0"/>
      <dgm:spPr/>
    </dgm:pt>
    <dgm:pt modelId="{2DECBD65-6F55-4D4D-BA60-502F1A8F05CD}" type="pres">
      <dgm:prSet presAssocID="{A57B5317-6F03-4C8A-8089-01DB26241B6F}" presName="rootText" presStyleLbl="node4" presStyleIdx="12" presStyleCnt="30">
        <dgm:presLayoutVars>
          <dgm:chPref val="3"/>
        </dgm:presLayoutVars>
      </dgm:prSet>
      <dgm:spPr/>
    </dgm:pt>
    <dgm:pt modelId="{D919D32B-4FAC-4222-9D39-ED4768081A8B}" type="pres">
      <dgm:prSet presAssocID="{A57B5317-6F03-4C8A-8089-01DB26241B6F}" presName="rootConnector" presStyleLbl="node4" presStyleIdx="12" presStyleCnt="30"/>
      <dgm:spPr/>
    </dgm:pt>
    <dgm:pt modelId="{8166C8BC-6E40-475D-B61D-B31D2025DF3A}" type="pres">
      <dgm:prSet presAssocID="{A57B5317-6F03-4C8A-8089-01DB26241B6F}" presName="hierChild4" presStyleCnt="0"/>
      <dgm:spPr/>
    </dgm:pt>
    <dgm:pt modelId="{B1961361-4B73-47FC-BBEC-A4A78BB0E547}" type="pres">
      <dgm:prSet presAssocID="{A57B5317-6F03-4C8A-8089-01DB26241B6F}" presName="hierChild5" presStyleCnt="0"/>
      <dgm:spPr/>
    </dgm:pt>
    <dgm:pt modelId="{DC270CF4-F88E-43DC-9C41-8CC9F9B6EAB2}" type="pres">
      <dgm:prSet presAssocID="{66EEBAF7-9D59-492D-8D4B-5C7245538AC2}" presName="Name48" presStyleLbl="parChTrans1D4" presStyleIdx="13" presStyleCnt="30"/>
      <dgm:spPr/>
    </dgm:pt>
    <dgm:pt modelId="{0A9979EC-4A12-4F81-9B1F-EE73107948C0}" type="pres">
      <dgm:prSet presAssocID="{6FF9E08D-4559-4F3C-98CE-AB2ECEE5BD5F}" presName="hierRoot2" presStyleCnt="0">
        <dgm:presLayoutVars>
          <dgm:hierBranch val="init"/>
        </dgm:presLayoutVars>
      </dgm:prSet>
      <dgm:spPr/>
    </dgm:pt>
    <dgm:pt modelId="{C2418676-456A-45E9-89C5-45A1BCF1B2A4}" type="pres">
      <dgm:prSet presAssocID="{6FF9E08D-4559-4F3C-98CE-AB2ECEE5BD5F}" presName="rootComposite" presStyleCnt="0"/>
      <dgm:spPr/>
    </dgm:pt>
    <dgm:pt modelId="{CE71D335-6F13-4A58-A344-AB54DDBD9B7C}" type="pres">
      <dgm:prSet presAssocID="{6FF9E08D-4559-4F3C-98CE-AB2ECEE5BD5F}" presName="rootText" presStyleLbl="node4" presStyleIdx="13" presStyleCnt="30">
        <dgm:presLayoutVars>
          <dgm:chPref val="3"/>
        </dgm:presLayoutVars>
      </dgm:prSet>
      <dgm:spPr/>
    </dgm:pt>
    <dgm:pt modelId="{047994B4-5A78-47BA-AA93-60AC8700F2FC}" type="pres">
      <dgm:prSet presAssocID="{6FF9E08D-4559-4F3C-98CE-AB2ECEE5BD5F}" presName="rootConnector" presStyleLbl="node4" presStyleIdx="13" presStyleCnt="30"/>
      <dgm:spPr/>
    </dgm:pt>
    <dgm:pt modelId="{706D02FC-56CC-4726-9C9E-A5A5BCB1969C}" type="pres">
      <dgm:prSet presAssocID="{6FF9E08D-4559-4F3C-98CE-AB2ECEE5BD5F}" presName="hierChild4" presStyleCnt="0"/>
      <dgm:spPr/>
    </dgm:pt>
    <dgm:pt modelId="{D0DB6145-C823-433B-8363-B2F8CC7A3C0B}" type="pres">
      <dgm:prSet presAssocID="{6FF9E08D-4559-4F3C-98CE-AB2ECEE5BD5F}" presName="hierChild5" presStyleCnt="0"/>
      <dgm:spPr/>
    </dgm:pt>
    <dgm:pt modelId="{BA7B18B1-9A76-4427-93BD-3558F4B386E4}" type="pres">
      <dgm:prSet presAssocID="{1C9ADD21-4A81-4276-9DA3-6B6D69F03A6C}" presName="Name48" presStyleLbl="parChTrans1D4" presStyleIdx="14" presStyleCnt="30"/>
      <dgm:spPr/>
    </dgm:pt>
    <dgm:pt modelId="{F68C60F1-63C6-4AF4-AA61-2A1C6CF9C111}" type="pres">
      <dgm:prSet presAssocID="{284F966D-79EF-4F73-839A-444CDF6D0C94}" presName="hierRoot2" presStyleCnt="0">
        <dgm:presLayoutVars>
          <dgm:hierBranch val="init"/>
        </dgm:presLayoutVars>
      </dgm:prSet>
      <dgm:spPr/>
    </dgm:pt>
    <dgm:pt modelId="{CB544761-8623-4E8C-AECF-32B6A8FA8D81}" type="pres">
      <dgm:prSet presAssocID="{284F966D-79EF-4F73-839A-444CDF6D0C94}" presName="rootComposite" presStyleCnt="0"/>
      <dgm:spPr/>
    </dgm:pt>
    <dgm:pt modelId="{DF507A9E-D0E9-4496-A311-179D1B620ED4}" type="pres">
      <dgm:prSet presAssocID="{284F966D-79EF-4F73-839A-444CDF6D0C94}" presName="rootText" presStyleLbl="node4" presStyleIdx="14" presStyleCnt="30">
        <dgm:presLayoutVars>
          <dgm:chPref val="3"/>
        </dgm:presLayoutVars>
      </dgm:prSet>
      <dgm:spPr/>
    </dgm:pt>
    <dgm:pt modelId="{951A0F8B-DB69-4F01-8E61-01A1A618CD9E}" type="pres">
      <dgm:prSet presAssocID="{284F966D-79EF-4F73-839A-444CDF6D0C94}" presName="rootConnector" presStyleLbl="node4" presStyleIdx="14" presStyleCnt="30"/>
      <dgm:spPr/>
    </dgm:pt>
    <dgm:pt modelId="{9EE75F8D-FA6B-419C-B584-A032689EC3FE}" type="pres">
      <dgm:prSet presAssocID="{284F966D-79EF-4F73-839A-444CDF6D0C94}" presName="hierChild4" presStyleCnt="0"/>
      <dgm:spPr/>
    </dgm:pt>
    <dgm:pt modelId="{6967AD81-58EF-43AB-8A5E-EEC4C52B112E}" type="pres">
      <dgm:prSet presAssocID="{284F966D-79EF-4F73-839A-444CDF6D0C94}" presName="hierChild5" presStyleCnt="0"/>
      <dgm:spPr/>
    </dgm:pt>
    <dgm:pt modelId="{908629DD-66A5-482F-A0E3-1B8CB66CA2D2}" type="pres">
      <dgm:prSet presAssocID="{357F5977-C73D-4EAB-B5B2-E7B541814540}" presName="Name48" presStyleLbl="parChTrans1D4" presStyleIdx="15" presStyleCnt="30"/>
      <dgm:spPr/>
    </dgm:pt>
    <dgm:pt modelId="{2F0D5C3B-D12D-4B4E-AC3C-1D9B456C1932}" type="pres">
      <dgm:prSet presAssocID="{1E2F09D4-7EBF-4C6F-AF10-FB17A40AB2D1}" presName="hierRoot2" presStyleCnt="0">
        <dgm:presLayoutVars>
          <dgm:hierBranch val="init"/>
        </dgm:presLayoutVars>
      </dgm:prSet>
      <dgm:spPr/>
    </dgm:pt>
    <dgm:pt modelId="{12D79199-DA4B-4E2D-A6A1-B36EE974253C}" type="pres">
      <dgm:prSet presAssocID="{1E2F09D4-7EBF-4C6F-AF10-FB17A40AB2D1}" presName="rootComposite" presStyleCnt="0"/>
      <dgm:spPr/>
    </dgm:pt>
    <dgm:pt modelId="{627719FA-B12C-494E-B992-726D1FC1DBEA}" type="pres">
      <dgm:prSet presAssocID="{1E2F09D4-7EBF-4C6F-AF10-FB17A40AB2D1}" presName="rootText" presStyleLbl="node4" presStyleIdx="15" presStyleCnt="30">
        <dgm:presLayoutVars>
          <dgm:chPref val="3"/>
        </dgm:presLayoutVars>
      </dgm:prSet>
      <dgm:spPr/>
    </dgm:pt>
    <dgm:pt modelId="{DBB71132-2F1E-4F94-9080-72301AE25BE5}" type="pres">
      <dgm:prSet presAssocID="{1E2F09D4-7EBF-4C6F-AF10-FB17A40AB2D1}" presName="rootConnector" presStyleLbl="node4" presStyleIdx="15" presStyleCnt="30"/>
      <dgm:spPr/>
    </dgm:pt>
    <dgm:pt modelId="{70A35E72-4747-4704-964A-380314B6A1F5}" type="pres">
      <dgm:prSet presAssocID="{1E2F09D4-7EBF-4C6F-AF10-FB17A40AB2D1}" presName="hierChild4" presStyleCnt="0"/>
      <dgm:spPr/>
    </dgm:pt>
    <dgm:pt modelId="{4856B7D6-E88E-4317-8AA9-AEE062851BC4}" type="pres">
      <dgm:prSet presAssocID="{1E2F09D4-7EBF-4C6F-AF10-FB17A40AB2D1}" presName="hierChild5" presStyleCnt="0"/>
      <dgm:spPr/>
    </dgm:pt>
    <dgm:pt modelId="{BC2BF028-9009-4006-817B-ACE959054AEE}" type="pres">
      <dgm:prSet presAssocID="{3A9CAADD-E160-4EDA-9C45-187E9E2E5240}" presName="Name48" presStyleLbl="parChTrans1D4" presStyleIdx="16" presStyleCnt="30"/>
      <dgm:spPr/>
    </dgm:pt>
    <dgm:pt modelId="{14E4102D-A7FB-44F1-8400-59B3533BF062}" type="pres">
      <dgm:prSet presAssocID="{A5D1A6A8-0120-4B43-B780-E9DF51227949}" presName="hierRoot2" presStyleCnt="0">
        <dgm:presLayoutVars>
          <dgm:hierBranch val="init"/>
        </dgm:presLayoutVars>
      </dgm:prSet>
      <dgm:spPr/>
    </dgm:pt>
    <dgm:pt modelId="{25CA76A5-D100-4F93-A460-09F588DB6322}" type="pres">
      <dgm:prSet presAssocID="{A5D1A6A8-0120-4B43-B780-E9DF51227949}" presName="rootComposite" presStyleCnt="0"/>
      <dgm:spPr/>
    </dgm:pt>
    <dgm:pt modelId="{BBF549F4-D901-4EC1-945C-9F56D3DCE44A}" type="pres">
      <dgm:prSet presAssocID="{A5D1A6A8-0120-4B43-B780-E9DF51227949}" presName="rootText" presStyleLbl="node4" presStyleIdx="16" presStyleCnt="30">
        <dgm:presLayoutVars>
          <dgm:chPref val="3"/>
        </dgm:presLayoutVars>
      </dgm:prSet>
      <dgm:spPr/>
    </dgm:pt>
    <dgm:pt modelId="{3C3EED57-47E8-4E74-BDD2-B14D15FE331A}" type="pres">
      <dgm:prSet presAssocID="{A5D1A6A8-0120-4B43-B780-E9DF51227949}" presName="rootConnector" presStyleLbl="node4" presStyleIdx="16" presStyleCnt="30"/>
      <dgm:spPr/>
    </dgm:pt>
    <dgm:pt modelId="{F3F412F5-F20D-43A2-BF34-6D1133B1E68C}" type="pres">
      <dgm:prSet presAssocID="{A5D1A6A8-0120-4B43-B780-E9DF51227949}" presName="hierChild4" presStyleCnt="0"/>
      <dgm:spPr/>
    </dgm:pt>
    <dgm:pt modelId="{3E81B90B-DB35-4D65-8B2A-08D15C83D2B3}" type="pres">
      <dgm:prSet presAssocID="{A5D1A6A8-0120-4B43-B780-E9DF51227949}" presName="hierChild5" presStyleCnt="0"/>
      <dgm:spPr/>
    </dgm:pt>
    <dgm:pt modelId="{350567DB-04E6-40CC-90B6-7B9FBAD8F2E9}" type="pres">
      <dgm:prSet presAssocID="{AF33FD2D-E2E6-428A-ADF4-957B1190AE02}" presName="Name48" presStyleLbl="parChTrans1D4" presStyleIdx="17" presStyleCnt="30"/>
      <dgm:spPr/>
    </dgm:pt>
    <dgm:pt modelId="{43E2682A-2979-4C2E-8BF8-D622370EBF08}" type="pres">
      <dgm:prSet presAssocID="{FEE98D69-9A73-4F98-A7E4-0417D1343139}" presName="hierRoot2" presStyleCnt="0">
        <dgm:presLayoutVars>
          <dgm:hierBranch val="init"/>
        </dgm:presLayoutVars>
      </dgm:prSet>
      <dgm:spPr/>
    </dgm:pt>
    <dgm:pt modelId="{EF1D51C2-BAA3-4AD4-95E5-14E77D0925A7}" type="pres">
      <dgm:prSet presAssocID="{FEE98D69-9A73-4F98-A7E4-0417D1343139}" presName="rootComposite" presStyleCnt="0"/>
      <dgm:spPr/>
    </dgm:pt>
    <dgm:pt modelId="{3CA90A45-4066-4157-A11A-E7589A68E71D}" type="pres">
      <dgm:prSet presAssocID="{FEE98D69-9A73-4F98-A7E4-0417D1343139}" presName="rootText" presStyleLbl="node4" presStyleIdx="17" presStyleCnt="30">
        <dgm:presLayoutVars>
          <dgm:chPref val="3"/>
        </dgm:presLayoutVars>
      </dgm:prSet>
      <dgm:spPr/>
    </dgm:pt>
    <dgm:pt modelId="{6FB55488-5D4E-4EFB-808D-F2D996036354}" type="pres">
      <dgm:prSet presAssocID="{FEE98D69-9A73-4F98-A7E4-0417D1343139}" presName="rootConnector" presStyleLbl="node4" presStyleIdx="17" presStyleCnt="30"/>
      <dgm:spPr/>
    </dgm:pt>
    <dgm:pt modelId="{03DFE041-8F06-468A-9E82-12281B115349}" type="pres">
      <dgm:prSet presAssocID="{FEE98D69-9A73-4F98-A7E4-0417D1343139}" presName="hierChild4" presStyleCnt="0"/>
      <dgm:spPr/>
    </dgm:pt>
    <dgm:pt modelId="{25905FF3-A459-4AAE-9D8F-77F08605F2E3}" type="pres">
      <dgm:prSet presAssocID="{FEE98D69-9A73-4F98-A7E4-0417D1343139}" presName="hierChild5" presStyleCnt="0"/>
      <dgm:spPr/>
    </dgm:pt>
    <dgm:pt modelId="{A47A36CE-99AB-4624-B878-4EE82D06521D}" type="pres">
      <dgm:prSet presAssocID="{8B72C7E0-430E-43C6-AC65-0CD558F2DF6B}" presName="Name48" presStyleLbl="parChTrans1D4" presStyleIdx="18" presStyleCnt="30"/>
      <dgm:spPr/>
    </dgm:pt>
    <dgm:pt modelId="{640CD627-E9BC-47BF-BA09-CB7924D703FD}" type="pres">
      <dgm:prSet presAssocID="{09B00917-FB76-4045-9776-258AC076F8FF}" presName="hierRoot2" presStyleCnt="0">
        <dgm:presLayoutVars>
          <dgm:hierBranch val="init"/>
        </dgm:presLayoutVars>
      </dgm:prSet>
      <dgm:spPr/>
    </dgm:pt>
    <dgm:pt modelId="{BC45E1CF-3C95-4F2D-B24F-6D4802780CDE}" type="pres">
      <dgm:prSet presAssocID="{09B00917-FB76-4045-9776-258AC076F8FF}" presName="rootComposite" presStyleCnt="0"/>
      <dgm:spPr/>
    </dgm:pt>
    <dgm:pt modelId="{E8F3C2C8-BC35-4F68-9E77-7BA649E6E50D}" type="pres">
      <dgm:prSet presAssocID="{09B00917-FB76-4045-9776-258AC076F8FF}" presName="rootText" presStyleLbl="node4" presStyleIdx="18" presStyleCnt="30">
        <dgm:presLayoutVars>
          <dgm:chPref val="3"/>
        </dgm:presLayoutVars>
      </dgm:prSet>
      <dgm:spPr>
        <a:xfrm>
          <a:off x="5620933" y="5082381"/>
          <a:ext cx="1022216" cy="511108"/>
        </a:xfrm>
        <a:prstGeom prst="rect">
          <a:avLst/>
        </a:prstGeom>
      </dgm:spPr>
    </dgm:pt>
    <dgm:pt modelId="{27746B46-C93E-4C59-8953-9C32DF1254EF}" type="pres">
      <dgm:prSet presAssocID="{09B00917-FB76-4045-9776-258AC076F8FF}" presName="rootConnector" presStyleLbl="node4" presStyleIdx="18" presStyleCnt="30"/>
      <dgm:spPr/>
    </dgm:pt>
    <dgm:pt modelId="{03A9D2BD-9864-4749-85DC-F72300AD8D6D}" type="pres">
      <dgm:prSet presAssocID="{09B00917-FB76-4045-9776-258AC076F8FF}" presName="hierChild4" presStyleCnt="0"/>
      <dgm:spPr/>
    </dgm:pt>
    <dgm:pt modelId="{6FD52F65-702B-478D-8492-27A4B9F09BDB}" type="pres">
      <dgm:prSet presAssocID="{09B00917-FB76-4045-9776-258AC076F8FF}" presName="hierChild5" presStyleCnt="0"/>
      <dgm:spPr/>
    </dgm:pt>
    <dgm:pt modelId="{844A1B14-19D7-408D-81BB-302C55540BCD}" type="pres">
      <dgm:prSet presAssocID="{F5E34B1D-8E17-49C7-AE6A-2660172BAB65}" presName="hierChild5" presStyleCnt="0"/>
      <dgm:spPr/>
    </dgm:pt>
    <dgm:pt modelId="{D5F41331-7497-4F45-9663-894C583529DE}" type="pres">
      <dgm:prSet presAssocID="{1A8D9BED-C70F-4C78-A6F1-B053816C0F33}" presName="Name35" presStyleLbl="parChTrans1D3" presStyleIdx="2" presStyleCnt="6"/>
      <dgm:spPr/>
    </dgm:pt>
    <dgm:pt modelId="{FC6A33EF-D840-4E6C-8C8F-313494CFCACA}" type="pres">
      <dgm:prSet presAssocID="{983AF909-98D3-4AE2-842C-34FFDA8F02B7}" presName="hierRoot2" presStyleCnt="0">
        <dgm:presLayoutVars>
          <dgm:hierBranch val="hang"/>
        </dgm:presLayoutVars>
      </dgm:prSet>
      <dgm:spPr/>
    </dgm:pt>
    <dgm:pt modelId="{249EBD99-CF0B-4DF1-8C5A-79307A599441}" type="pres">
      <dgm:prSet presAssocID="{983AF909-98D3-4AE2-842C-34FFDA8F02B7}" presName="rootComposite" presStyleCnt="0"/>
      <dgm:spPr/>
    </dgm:pt>
    <dgm:pt modelId="{C6B809F4-40F2-46AA-A0FA-B8B7BF06CAF0}" type="pres">
      <dgm:prSet presAssocID="{983AF909-98D3-4AE2-842C-34FFDA8F02B7}" presName="rootText" presStyleLbl="node3" presStyleIdx="2" presStyleCnt="4">
        <dgm:presLayoutVars>
          <dgm:chPref val="3"/>
        </dgm:presLayoutVars>
      </dgm:prSet>
      <dgm:spPr/>
    </dgm:pt>
    <dgm:pt modelId="{7F1D6D3E-D3A5-4837-B363-AA0B211D868D}" type="pres">
      <dgm:prSet presAssocID="{983AF909-98D3-4AE2-842C-34FFDA8F02B7}" presName="rootConnector" presStyleLbl="node3" presStyleIdx="2" presStyleCnt="4"/>
      <dgm:spPr/>
    </dgm:pt>
    <dgm:pt modelId="{95AEF6F1-0F89-453C-88BE-D5917786DADB}" type="pres">
      <dgm:prSet presAssocID="{983AF909-98D3-4AE2-842C-34FFDA8F02B7}" presName="hierChild4" presStyleCnt="0"/>
      <dgm:spPr/>
    </dgm:pt>
    <dgm:pt modelId="{A8AD3153-47F4-48EA-A280-BF125465CDE7}" type="pres">
      <dgm:prSet presAssocID="{689C4E2F-FB68-4E8D-8DD1-1D01435BE8F8}" presName="Name48" presStyleLbl="parChTrans1D4" presStyleIdx="19" presStyleCnt="30"/>
      <dgm:spPr/>
    </dgm:pt>
    <dgm:pt modelId="{0FF9BE4E-269A-4FF6-8D79-2B3B833D48A8}" type="pres">
      <dgm:prSet presAssocID="{8E0FE940-5D67-486A-B9C8-659F9F6D4348}" presName="hierRoot2" presStyleCnt="0">
        <dgm:presLayoutVars>
          <dgm:hierBranch val="init"/>
        </dgm:presLayoutVars>
      </dgm:prSet>
      <dgm:spPr/>
    </dgm:pt>
    <dgm:pt modelId="{579ED0CB-9AAD-43D5-9E0F-C2E0136DCAE3}" type="pres">
      <dgm:prSet presAssocID="{8E0FE940-5D67-486A-B9C8-659F9F6D4348}" presName="rootComposite" presStyleCnt="0"/>
      <dgm:spPr/>
    </dgm:pt>
    <dgm:pt modelId="{D2E1BC8A-9848-4E4E-8F62-CEDD2A687225}" type="pres">
      <dgm:prSet presAssocID="{8E0FE940-5D67-486A-B9C8-659F9F6D4348}" presName="rootText" presStyleLbl="node4" presStyleIdx="19" presStyleCnt="30" custLinFactNeighborX="0" custLinFactNeighborY="-613">
        <dgm:presLayoutVars>
          <dgm:chPref val="3"/>
        </dgm:presLayoutVars>
      </dgm:prSet>
      <dgm:spPr>
        <a:xfrm>
          <a:off x="6857815" y="2905060"/>
          <a:ext cx="1022216" cy="511108"/>
        </a:xfrm>
        <a:prstGeom prst="rect">
          <a:avLst/>
        </a:prstGeom>
      </dgm:spPr>
    </dgm:pt>
    <dgm:pt modelId="{D2C525F0-9506-48C5-A7FD-33C2CF944756}" type="pres">
      <dgm:prSet presAssocID="{8E0FE940-5D67-486A-B9C8-659F9F6D4348}" presName="rootConnector" presStyleLbl="node4" presStyleIdx="19" presStyleCnt="30"/>
      <dgm:spPr/>
    </dgm:pt>
    <dgm:pt modelId="{34E002D8-7B18-4D2E-AC5A-8A857239EB9E}" type="pres">
      <dgm:prSet presAssocID="{8E0FE940-5D67-486A-B9C8-659F9F6D4348}" presName="hierChild4" presStyleCnt="0"/>
      <dgm:spPr/>
    </dgm:pt>
    <dgm:pt modelId="{F590F3C1-5217-49DB-9C99-C4C97C02BC26}" type="pres">
      <dgm:prSet presAssocID="{8E0FE940-5D67-486A-B9C8-659F9F6D4348}" presName="hierChild5" presStyleCnt="0"/>
      <dgm:spPr/>
    </dgm:pt>
    <dgm:pt modelId="{9D0BB98D-062A-4146-8166-AFC4445A8317}" type="pres">
      <dgm:prSet presAssocID="{BA2A6825-A31A-4126-AD8A-BECFF3954480}" presName="Name48" presStyleLbl="parChTrans1D4" presStyleIdx="20" presStyleCnt="30"/>
      <dgm:spPr/>
    </dgm:pt>
    <dgm:pt modelId="{ACB694BA-E475-49AA-9A01-C8D92B3FD947}" type="pres">
      <dgm:prSet presAssocID="{4DD7532C-8976-499D-8B9B-1F44B6BC50BD}" presName="hierRoot2" presStyleCnt="0">
        <dgm:presLayoutVars>
          <dgm:hierBranch val="init"/>
        </dgm:presLayoutVars>
      </dgm:prSet>
      <dgm:spPr/>
    </dgm:pt>
    <dgm:pt modelId="{0B7A2B48-DD60-4A1F-B6D8-E77C442918F5}" type="pres">
      <dgm:prSet presAssocID="{4DD7532C-8976-499D-8B9B-1F44B6BC50BD}" presName="rootComposite" presStyleCnt="0"/>
      <dgm:spPr/>
    </dgm:pt>
    <dgm:pt modelId="{166AA0A6-F20A-46B7-B910-85883DB5474B}" type="pres">
      <dgm:prSet presAssocID="{4DD7532C-8976-499D-8B9B-1F44B6BC50BD}" presName="rootText" presStyleLbl="node4" presStyleIdx="20" presStyleCnt="30" custLinFactNeighborX="-1508" custLinFactNeighborY="-13536">
        <dgm:presLayoutVars>
          <dgm:chPref val="3"/>
        </dgm:presLayoutVars>
      </dgm:prSet>
      <dgm:spPr>
        <a:xfrm>
          <a:off x="8094696" y="2905060"/>
          <a:ext cx="1022216" cy="511108"/>
        </a:xfrm>
        <a:prstGeom prst="rect">
          <a:avLst/>
        </a:prstGeom>
      </dgm:spPr>
    </dgm:pt>
    <dgm:pt modelId="{36D42E75-FD5A-4371-8D6E-86825117680C}" type="pres">
      <dgm:prSet presAssocID="{4DD7532C-8976-499D-8B9B-1F44B6BC50BD}" presName="rootConnector" presStyleLbl="node4" presStyleIdx="20" presStyleCnt="30"/>
      <dgm:spPr/>
    </dgm:pt>
    <dgm:pt modelId="{2FE11ABF-1644-4EFF-9F52-134B3DCB7342}" type="pres">
      <dgm:prSet presAssocID="{4DD7532C-8976-499D-8B9B-1F44B6BC50BD}" presName="hierChild4" presStyleCnt="0"/>
      <dgm:spPr/>
    </dgm:pt>
    <dgm:pt modelId="{E420F912-44F7-42DE-8D7B-619561A5F03D}" type="pres">
      <dgm:prSet presAssocID="{4DD7532C-8976-499D-8B9B-1F44B6BC50BD}" presName="hierChild5" presStyleCnt="0"/>
      <dgm:spPr/>
    </dgm:pt>
    <dgm:pt modelId="{E216420C-65AF-47B9-9ED9-3EB2052668D4}" type="pres">
      <dgm:prSet presAssocID="{45B72E28-6239-4C53-8E88-1FEB56945ED7}" presName="Name48" presStyleLbl="parChTrans1D4" presStyleIdx="21" presStyleCnt="30"/>
      <dgm:spPr/>
    </dgm:pt>
    <dgm:pt modelId="{67ACD87E-2883-4219-83DA-8F050F7B0E55}" type="pres">
      <dgm:prSet presAssocID="{99D79583-E698-49CC-8186-C4D2B2228FE8}" presName="hierRoot2" presStyleCnt="0">
        <dgm:presLayoutVars>
          <dgm:hierBranch val="hang"/>
        </dgm:presLayoutVars>
      </dgm:prSet>
      <dgm:spPr/>
    </dgm:pt>
    <dgm:pt modelId="{95B6CD85-2A6A-4EAC-A009-65A4A8D6E3B3}" type="pres">
      <dgm:prSet presAssocID="{99D79583-E698-49CC-8186-C4D2B2228FE8}" presName="rootComposite" presStyleCnt="0"/>
      <dgm:spPr/>
    </dgm:pt>
    <dgm:pt modelId="{D3C82E50-3515-43C1-892E-E96AE0D609C2}" type="pres">
      <dgm:prSet presAssocID="{99D79583-E698-49CC-8186-C4D2B2228FE8}" presName="rootText" presStyleLbl="node4" presStyleIdx="21" presStyleCnt="30" custLinFactNeighborX="-1344" custLinFactNeighborY="4377">
        <dgm:presLayoutVars>
          <dgm:chPref val="3"/>
        </dgm:presLayoutVars>
      </dgm:prSet>
      <dgm:spPr>
        <a:xfrm>
          <a:off x="6745048" y="3213913"/>
          <a:ext cx="904750" cy="452375"/>
        </a:xfrm>
        <a:prstGeom prst="rect">
          <a:avLst/>
        </a:prstGeom>
      </dgm:spPr>
    </dgm:pt>
    <dgm:pt modelId="{DA4DF0ED-6D25-4A58-A18D-417E6F53FE80}" type="pres">
      <dgm:prSet presAssocID="{99D79583-E698-49CC-8186-C4D2B2228FE8}" presName="rootConnector" presStyleLbl="node4" presStyleIdx="21" presStyleCnt="30"/>
      <dgm:spPr/>
    </dgm:pt>
    <dgm:pt modelId="{126C7F2D-ABF1-40E1-8D0A-8B337C1D5D0B}" type="pres">
      <dgm:prSet presAssocID="{99D79583-E698-49CC-8186-C4D2B2228FE8}" presName="hierChild4" presStyleCnt="0"/>
      <dgm:spPr/>
    </dgm:pt>
    <dgm:pt modelId="{728B92AB-5CFC-42F7-9F64-C15BF56BFCAB}" type="pres">
      <dgm:prSet presAssocID="{99D79583-E698-49CC-8186-C4D2B2228FE8}" presName="hierChild5" presStyleCnt="0"/>
      <dgm:spPr/>
    </dgm:pt>
    <dgm:pt modelId="{23E72EF0-64DA-425A-9DCE-BF642A0CBDEB}" type="pres">
      <dgm:prSet presAssocID="{55345A7D-22E4-42FF-89B2-36BE0AFEB792}" presName="Name48" presStyleLbl="parChTrans1D4" presStyleIdx="22" presStyleCnt="30"/>
      <dgm:spPr/>
    </dgm:pt>
    <dgm:pt modelId="{F7A6D722-B501-4695-8F6E-8339B2D6F4C5}" type="pres">
      <dgm:prSet presAssocID="{356DDF3F-E136-4A10-ACE3-EB2A0646F82E}" presName="hierRoot2" presStyleCnt="0">
        <dgm:presLayoutVars>
          <dgm:hierBranch val="init"/>
        </dgm:presLayoutVars>
      </dgm:prSet>
      <dgm:spPr/>
    </dgm:pt>
    <dgm:pt modelId="{EAF06802-B367-41BE-B906-A7A0458E9EF6}" type="pres">
      <dgm:prSet presAssocID="{356DDF3F-E136-4A10-ACE3-EB2A0646F82E}" presName="rootComposite" presStyleCnt="0"/>
      <dgm:spPr/>
    </dgm:pt>
    <dgm:pt modelId="{C7E4AA2B-87EF-4326-9F8E-F200786D92E6}" type="pres">
      <dgm:prSet presAssocID="{356DDF3F-E136-4A10-ACE3-EB2A0646F82E}" presName="rootText" presStyleLbl="node4" presStyleIdx="22" presStyleCnt="30" custScaleX="96089" custScaleY="100830" custLinFactNeighborY="3708">
        <dgm:presLayoutVars>
          <dgm:chPref val="3"/>
        </dgm:presLayoutVars>
      </dgm:prSet>
      <dgm:spPr>
        <a:xfrm>
          <a:off x="7600613" y="3178312"/>
          <a:ext cx="859888" cy="509571"/>
        </a:xfrm>
        <a:prstGeom prst="rect">
          <a:avLst/>
        </a:prstGeom>
      </dgm:spPr>
    </dgm:pt>
    <dgm:pt modelId="{D658E856-690D-4D1A-BD0B-53FE2EEFA8DB}" type="pres">
      <dgm:prSet presAssocID="{356DDF3F-E136-4A10-ACE3-EB2A0646F82E}" presName="rootConnector" presStyleLbl="node4" presStyleIdx="22" presStyleCnt="30"/>
      <dgm:spPr/>
    </dgm:pt>
    <dgm:pt modelId="{FA0D6B24-6D72-4A57-B5A0-9DB8466BFFDE}" type="pres">
      <dgm:prSet presAssocID="{356DDF3F-E136-4A10-ACE3-EB2A0646F82E}" presName="hierChild4" presStyleCnt="0"/>
      <dgm:spPr/>
    </dgm:pt>
    <dgm:pt modelId="{09D50BB1-B196-4C2D-9144-47B2BC85674A}" type="pres">
      <dgm:prSet presAssocID="{356DDF3F-E136-4A10-ACE3-EB2A0646F82E}" presName="hierChild5" presStyleCnt="0"/>
      <dgm:spPr/>
    </dgm:pt>
    <dgm:pt modelId="{08B8D10E-7AB8-4733-9EC3-B90FA81D241D}" type="pres">
      <dgm:prSet presAssocID="{325BD442-2C2B-4473-9667-7149085F5830}" presName="Name48" presStyleLbl="parChTrans1D4" presStyleIdx="23" presStyleCnt="30"/>
      <dgm:spPr/>
    </dgm:pt>
    <dgm:pt modelId="{93F15425-39D2-4A1D-B7D4-DE48B9E88423}" type="pres">
      <dgm:prSet presAssocID="{341FA559-91F1-477E-9465-FBFC9212C01B}" presName="hierRoot2" presStyleCnt="0">
        <dgm:presLayoutVars>
          <dgm:hierBranch val="init"/>
        </dgm:presLayoutVars>
      </dgm:prSet>
      <dgm:spPr/>
    </dgm:pt>
    <dgm:pt modelId="{E0D78182-C052-4D62-BF50-30D840E19003}" type="pres">
      <dgm:prSet presAssocID="{341FA559-91F1-477E-9465-FBFC9212C01B}" presName="rootComposite" presStyleCnt="0"/>
      <dgm:spPr/>
    </dgm:pt>
    <dgm:pt modelId="{1D04F9D9-73C0-4F31-AA88-A9B4D935CFCF}" type="pres">
      <dgm:prSet presAssocID="{341FA559-91F1-477E-9465-FBFC9212C01B}" presName="rootText" presStyleLbl="node4" presStyleIdx="23" presStyleCnt="30">
        <dgm:presLayoutVars>
          <dgm:chPref val="3"/>
        </dgm:presLayoutVars>
      </dgm:prSet>
      <dgm:spPr/>
    </dgm:pt>
    <dgm:pt modelId="{F51F228C-44E1-4B04-AD84-C5B095205C46}" type="pres">
      <dgm:prSet presAssocID="{341FA559-91F1-477E-9465-FBFC9212C01B}" presName="rootConnector" presStyleLbl="node4" presStyleIdx="23" presStyleCnt="30"/>
      <dgm:spPr/>
    </dgm:pt>
    <dgm:pt modelId="{2B02BA1C-EE55-4DF8-B7EF-121514CAA45E}" type="pres">
      <dgm:prSet presAssocID="{341FA559-91F1-477E-9465-FBFC9212C01B}" presName="hierChild4" presStyleCnt="0"/>
      <dgm:spPr/>
    </dgm:pt>
    <dgm:pt modelId="{A637AB08-A94F-4C0D-BD29-F325749A73D0}" type="pres">
      <dgm:prSet presAssocID="{341FA559-91F1-477E-9465-FBFC9212C01B}" presName="hierChild5" presStyleCnt="0"/>
      <dgm:spPr/>
    </dgm:pt>
    <dgm:pt modelId="{5019CC57-4F07-45A4-86F7-510A6CB30D88}" type="pres">
      <dgm:prSet presAssocID="{7058E4A5-F299-4413-95E7-31465951A2A1}" presName="Name48" presStyleLbl="parChTrans1D4" presStyleIdx="24" presStyleCnt="30"/>
      <dgm:spPr/>
    </dgm:pt>
    <dgm:pt modelId="{06863810-D5BB-4657-B220-0C552D21DB8C}" type="pres">
      <dgm:prSet presAssocID="{E82D9FD6-11A1-4016-951D-2E1FD8CC95D2}" presName="hierRoot2" presStyleCnt="0">
        <dgm:presLayoutVars>
          <dgm:hierBranch val="init"/>
        </dgm:presLayoutVars>
      </dgm:prSet>
      <dgm:spPr/>
    </dgm:pt>
    <dgm:pt modelId="{58AF385B-EE12-4A9F-82DD-56FA59BC3257}" type="pres">
      <dgm:prSet presAssocID="{E82D9FD6-11A1-4016-951D-2E1FD8CC95D2}" presName="rootComposite" presStyleCnt="0"/>
      <dgm:spPr/>
    </dgm:pt>
    <dgm:pt modelId="{8A9EC661-E36D-4017-BDA2-F10C0DBAACEC}" type="pres">
      <dgm:prSet presAssocID="{E82D9FD6-11A1-4016-951D-2E1FD8CC95D2}" presName="rootText" presStyleLbl="node4" presStyleIdx="24" presStyleCnt="30">
        <dgm:presLayoutVars>
          <dgm:chPref val="3"/>
        </dgm:presLayoutVars>
      </dgm:prSet>
      <dgm:spPr/>
    </dgm:pt>
    <dgm:pt modelId="{40CC3AEB-17AB-4FF7-A20B-3F4D3A30874E}" type="pres">
      <dgm:prSet presAssocID="{E82D9FD6-11A1-4016-951D-2E1FD8CC95D2}" presName="rootConnector" presStyleLbl="node4" presStyleIdx="24" presStyleCnt="30"/>
      <dgm:spPr/>
    </dgm:pt>
    <dgm:pt modelId="{16CE84B3-4779-4DA4-982E-24DA177E60A1}" type="pres">
      <dgm:prSet presAssocID="{E82D9FD6-11A1-4016-951D-2E1FD8CC95D2}" presName="hierChild4" presStyleCnt="0"/>
      <dgm:spPr/>
    </dgm:pt>
    <dgm:pt modelId="{7DD14E9B-58DF-46C5-BE02-B89B487C190B}" type="pres">
      <dgm:prSet presAssocID="{E82D9FD6-11A1-4016-951D-2E1FD8CC95D2}" presName="hierChild5" presStyleCnt="0"/>
      <dgm:spPr/>
    </dgm:pt>
    <dgm:pt modelId="{88DEA6E8-038C-492D-996E-DEE2FF5702CF}" type="pres">
      <dgm:prSet presAssocID="{E171F282-CA27-41F5-A6D6-1F47D45B4992}" presName="Name48" presStyleLbl="parChTrans1D4" presStyleIdx="25" presStyleCnt="30"/>
      <dgm:spPr/>
    </dgm:pt>
    <dgm:pt modelId="{6002BA1C-125B-4F32-B316-8C38B47524D3}" type="pres">
      <dgm:prSet presAssocID="{A24C0935-2438-4007-8022-33FCC387B3D0}" presName="hierRoot2" presStyleCnt="0">
        <dgm:presLayoutVars>
          <dgm:hierBranch val="init"/>
        </dgm:presLayoutVars>
      </dgm:prSet>
      <dgm:spPr/>
    </dgm:pt>
    <dgm:pt modelId="{809C0B58-6CCE-4EB4-A36A-E3946C7802ED}" type="pres">
      <dgm:prSet presAssocID="{A24C0935-2438-4007-8022-33FCC387B3D0}" presName="rootComposite" presStyleCnt="0"/>
      <dgm:spPr/>
    </dgm:pt>
    <dgm:pt modelId="{9438478D-0B18-47D9-BB16-A383683F24CF}" type="pres">
      <dgm:prSet presAssocID="{A24C0935-2438-4007-8022-33FCC387B3D0}" presName="rootText" presStyleLbl="node4" presStyleIdx="25" presStyleCnt="30" custLinFactY="-200000" custLinFactNeighborX="-1620" custLinFactNeighborY="-240948">
        <dgm:presLayoutVars>
          <dgm:chPref val="3"/>
        </dgm:presLayoutVars>
      </dgm:prSet>
      <dgm:spPr>
        <a:xfrm>
          <a:off x="6745048" y="4498659"/>
          <a:ext cx="904750" cy="452375"/>
        </a:xfrm>
        <a:prstGeom prst="rect">
          <a:avLst/>
        </a:prstGeom>
      </dgm:spPr>
    </dgm:pt>
    <dgm:pt modelId="{6D67695B-8007-4103-A59E-26119CCDC933}" type="pres">
      <dgm:prSet presAssocID="{A24C0935-2438-4007-8022-33FCC387B3D0}" presName="rootConnector" presStyleLbl="node4" presStyleIdx="25" presStyleCnt="30"/>
      <dgm:spPr/>
    </dgm:pt>
    <dgm:pt modelId="{2D2FDAF7-B96D-4321-ABFC-2943225F8CD1}" type="pres">
      <dgm:prSet presAssocID="{A24C0935-2438-4007-8022-33FCC387B3D0}" presName="hierChild4" presStyleCnt="0"/>
      <dgm:spPr/>
    </dgm:pt>
    <dgm:pt modelId="{E37D4084-3CED-452A-B080-ACDAE5352AE4}" type="pres">
      <dgm:prSet presAssocID="{A24C0935-2438-4007-8022-33FCC387B3D0}" presName="hierChild5" presStyleCnt="0"/>
      <dgm:spPr/>
    </dgm:pt>
    <dgm:pt modelId="{22C5CB3C-FF2D-414F-B493-2BB149973ED9}" type="pres">
      <dgm:prSet presAssocID="{5A17E3BD-D69E-46F6-8660-BFCEA2461613}" presName="Name48" presStyleLbl="parChTrans1D4" presStyleIdx="26" presStyleCnt="30"/>
      <dgm:spPr/>
    </dgm:pt>
    <dgm:pt modelId="{BD1C37C8-EFAA-4139-8FCC-5D23C3467E47}" type="pres">
      <dgm:prSet presAssocID="{FF3D1A04-34F2-4D1C-A28E-A8F772F39DEF}" presName="hierRoot2" presStyleCnt="0">
        <dgm:presLayoutVars>
          <dgm:hierBranch val="init"/>
        </dgm:presLayoutVars>
      </dgm:prSet>
      <dgm:spPr/>
    </dgm:pt>
    <dgm:pt modelId="{6C787315-8406-4FD0-8C18-08383F58FDF1}" type="pres">
      <dgm:prSet presAssocID="{FF3D1A04-34F2-4D1C-A28E-A8F772F39DEF}" presName="rootComposite" presStyleCnt="0"/>
      <dgm:spPr/>
    </dgm:pt>
    <dgm:pt modelId="{C357E5F5-02DA-4CBA-89F7-CB3DA438D62F}" type="pres">
      <dgm:prSet presAssocID="{FF3D1A04-34F2-4D1C-A28E-A8F772F39DEF}" presName="rootText" presStyleLbl="node4" presStyleIdx="26" presStyleCnt="30" custLinFactNeighborY="-7500">
        <dgm:presLayoutVars>
          <dgm:chPref val="3"/>
        </dgm:presLayoutVars>
      </dgm:prSet>
      <dgm:spPr/>
    </dgm:pt>
    <dgm:pt modelId="{803A73CA-ECC6-41D7-95B4-E21281A86260}" type="pres">
      <dgm:prSet presAssocID="{FF3D1A04-34F2-4D1C-A28E-A8F772F39DEF}" presName="rootConnector" presStyleLbl="node4" presStyleIdx="26" presStyleCnt="30"/>
      <dgm:spPr/>
    </dgm:pt>
    <dgm:pt modelId="{2D78DDCB-3F72-4335-AF33-8DB8FD08B104}" type="pres">
      <dgm:prSet presAssocID="{FF3D1A04-34F2-4D1C-A28E-A8F772F39DEF}" presName="hierChild4" presStyleCnt="0"/>
      <dgm:spPr/>
    </dgm:pt>
    <dgm:pt modelId="{757565F7-832D-4230-9F1B-562A66ED56C2}" type="pres">
      <dgm:prSet presAssocID="{FF3D1A04-34F2-4D1C-A28E-A8F772F39DEF}" presName="hierChild5" presStyleCnt="0"/>
      <dgm:spPr/>
    </dgm:pt>
    <dgm:pt modelId="{C7AC6BB2-BEBC-4EFB-A90E-3C1A0A1BDA15}" type="pres">
      <dgm:prSet presAssocID="{7AD11055-DDA0-4A98-BCD8-848C0B129159}" presName="Name48" presStyleLbl="parChTrans1D4" presStyleIdx="27" presStyleCnt="30"/>
      <dgm:spPr/>
    </dgm:pt>
    <dgm:pt modelId="{C4FB85A9-BBFE-4723-AEF5-4F66B62132D8}" type="pres">
      <dgm:prSet presAssocID="{D1CEB075-BD1A-4E0F-B8F2-6B0B18ABECB9}" presName="hierRoot2" presStyleCnt="0">
        <dgm:presLayoutVars>
          <dgm:hierBranch val="init"/>
        </dgm:presLayoutVars>
      </dgm:prSet>
      <dgm:spPr/>
    </dgm:pt>
    <dgm:pt modelId="{3AC524AD-DCF6-49E6-A879-EC1B9DA66F19}" type="pres">
      <dgm:prSet presAssocID="{D1CEB075-BD1A-4E0F-B8F2-6B0B18ABECB9}" presName="rootComposite" presStyleCnt="0"/>
      <dgm:spPr/>
    </dgm:pt>
    <dgm:pt modelId="{F855DF82-06F2-41B8-8C9C-BAA7CD66EAAA}" type="pres">
      <dgm:prSet presAssocID="{D1CEB075-BD1A-4E0F-B8F2-6B0B18ABECB9}" presName="rootText" presStyleLbl="node4" presStyleIdx="27" presStyleCnt="30" custLinFactY="-49008" custLinFactNeighborX="1944" custLinFactNeighborY="-100000">
        <dgm:presLayoutVars>
          <dgm:chPref val="3"/>
        </dgm:presLayoutVars>
      </dgm:prSet>
      <dgm:spPr>
        <a:xfrm>
          <a:off x="8094696" y="5082381"/>
          <a:ext cx="1022216" cy="511108"/>
        </a:xfrm>
        <a:prstGeom prst="rect">
          <a:avLst/>
        </a:prstGeom>
      </dgm:spPr>
    </dgm:pt>
    <dgm:pt modelId="{9F51DAEE-77A9-4FD4-91F1-E96F6942D9A6}" type="pres">
      <dgm:prSet presAssocID="{D1CEB075-BD1A-4E0F-B8F2-6B0B18ABECB9}" presName="rootConnector" presStyleLbl="node4" presStyleIdx="27" presStyleCnt="30"/>
      <dgm:spPr/>
    </dgm:pt>
    <dgm:pt modelId="{C50979E6-1026-438B-AF0F-0213A53A7CF9}" type="pres">
      <dgm:prSet presAssocID="{D1CEB075-BD1A-4E0F-B8F2-6B0B18ABECB9}" presName="hierChild4" presStyleCnt="0"/>
      <dgm:spPr/>
    </dgm:pt>
    <dgm:pt modelId="{95C08EC6-4B82-4C03-B567-87B535A986BD}" type="pres">
      <dgm:prSet presAssocID="{D1CEB075-BD1A-4E0F-B8F2-6B0B18ABECB9}" presName="hierChild5" presStyleCnt="0"/>
      <dgm:spPr/>
    </dgm:pt>
    <dgm:pt modelId="{76FCEE92-F1D5-47B4-88E9-41E81F6513A9}" type="pres">
      <dgm:prSet presAssocID="{983AF909-98D3-4AE2-842C-34FFDA8F02B7}" presName="hierChild5" presStyleCnt="0"/>
      <dgm:spPr/>
    </dgm:pt>
    <dgm:pt modelId="{2ECFAD75-CBE4-4214-B294-FA1F30F2670A}" type="pres">
      <dgm:prSet presAssocID="{E2D1710F-1D89-4392-9FD1-1519F0450E5B}" presName="Name35" presStyleLbl="parChTrans1D3" presStyleIdx="3" presStyleCnt="6"/>
      <dgm:spPr/>
    </dgm:pt>
    <dgm:pt modelId="{20E51C64-F0B9-4341-A2CC-6A4F889C4E57}" type="pres">
      <dgm:prSet presAssocID="{F1641934-32C4-46AE-B5D1-E1E7E6336BF1}" presName="hierRoot2" presStyleCnt="0">
        <dgm:presLayoutVars>
          <dgm:hierBranch val="init"/>
        </dgm:presLayoutVars>
      </dgm:prSet>
      <dgm:spPr/>
    </dgm:pt>
    <dgm:pt modelId="{EE148FFD-34B7-4B8B-9B3D-7181EADF17E4}" type="pres">
      <dgm:prSet presAssocID="{F1641934-32C4-46AE-B5D1-E1E7E6336BF1}" presName="rootComposite" presStyleCnt="0"/>
      <dgm:spPr/>
    </dgm:pt>
    <dgm:pt modelId="{1701288A-B9E2-491B-8CF5-C96F5E9764E9}" type="pres">
      <dgm:prSet presAssocID="{F1641934-32C4-46AE-B5D1-E1E7E6336BF1}" presName="rootText" presStyleLbl="node3" presStyleIdx="3" presStyleCnt="4">
        <dgm:presLayoutVars>
          <dgm:chPref val="3"/>
        </dgm:presLayoutVars>
      </dgm:prSet>
      <dgm:spPr>
        <a:xfrm>
          <a:off x="8708358" y="1929167"/>
          <a:ext cx="904750" cy="452375"/>
        </a:xfrm>
        <a:prstGeom prst="rect">
          <a:avLst/>
        </a:prstGeom>
      </dgm:spPr>
    </dgm:pt>
    <dgm:pt modelId="{BDDCE88B-0837-4925-9B59-B0146A58698C}" type="pres">
      <dgm:prSet presAssocID="{F1641934-32C4-46AE-B5D1-E1E7E6336BF1}" presName="rootConnector" presStyleLbl="node3" presStyleIdx="3" presStyleCnt="4"/>
      <dgm:spPr/>
    </dgm:pt>
    <dgm:pt modelId="{26E4F24C-B84C-484C-B505-B6927DA9D481}" type="pres">
      <dgm:prSet presAssocID="{F1641934-32C4-46AE-B5D1-E1E7E6336BF1}" presName="hierChild4" presStyleCnt="0"/>
      <dgm:spPr/>
    </dgm:pt>
    <dgm:pt modelId="{A9E729B9-A734-41C6-8312-C60E5B4025FF}" type="pres">
      <dgm:prSet presAssocID="{76B0AC36-8719-437C-B477-8681A252F415}" presName="Name37" presStyleLbl="parChTrans1D4" presStyleIdx="28" presStyleCnt="30"/>
      <dgm:spPr/>
    </dgm:pt>
    <dgm:pt modelId="{6DE49143-4936-4447-B73E-E1C6DF5BC88E}" type="pres">
      <dgm:prSet presAssocID="{0591A062-9686-4D46-9F3A-56F86B3AB8FC}" presName="hierRoot2" presStyleCnt="0">
        <dgm:presLayoutVars>
          <dgm:hierBranch val="init"/>
        </dgm:presLayoutVars>
      </dgm:prSet>
      <dgm:spPr/>
    </dgm:pt>
    <dgm:pt modelId="{6C22C798-FC18-40D7-AB66-C68331A38E86}" type="pres">
      <dgm:prSet presAssocID="{0591A062-9686-4D46-9F3A-56F86B3AB8FC}" presName="rootComposite" presStyleCnt="0"/>
      <dgm:spPr/>
    </dgm:pt>
    <dgm:pt modelId="{73F579A6-9A13-45EE-8A2F-0B9940FA4B03}" type="pres">
      <dgm:prSet presAssocID="{0591A062-9686-4D46-9F3A-56F86B3AB8FC}" presName="rootText" presStyleLbl="node4" presStyleIdx="28" presStyleCnt="30">
        <dgm:presLayoutVars>
          <dgm:chPref val="3"/>
        </dgm:presLayoutVars>
      </dgm:prSet>
      <dgm:spPr/>
    </dgm:pt>
    <dgm:pt modelId="{6F5E98D8-B12C-4261-9A4E-D48C5C12EFDE}" type="pres">
      <dgm:prSet presAssocID="{0591A062-9686-4D46-9F3A-56F86B3AB8FC}" presName="rootConnector" presStyleLbl="node4" presStyleIdx="28" presStyleCnt="30"/>
      <dgm:spPr/>
    </dgm:pt>
    <dgm:pt modelId="{F7D82F33-4971-4D3A-9DD5-CA83B4712300}" type="pres">
      <dgm:prSet presAssocID="{0591A062-9686-4D46-9F3A-56F86B3AB8FC}" presName="hierChild4" presStyleCnt="0"/>
      <dgm:spPr/>
    </dgm:pt>
    <dgm:pt modelId="{A5D249AA-3EEE-4B44-93C0-A425FF731A9E}" type="pres">
      <dgm:prSet presAssocID="{0591A062-9686-4D46-9F3A-56F86B3AB8FC}" presName="hierChild5" presStyleCnt="0"/>
      <dgm:spPr/>
    </dgm:pt>
    <dgm:pt modelId="{2FF36E3A-E9CD-46F6-8E9E-145EC3ED12DD}" type="pres">
      <dgm:prSet presAssocID="{758ED0F7-BAF6-4C81-9B64-65422CB4E1B8}" presName="Name37" presStyleLbl="parChTrans1D4" presStyleIdx="29" presStyleCnt="30"/>
      <dgm:spPr/>
    </dgm:pt>
    <dgm:pt modelId="{921932A5-0C1F-4B72-9C72-00113D9D356F}" type="pres">
      <dgm:prSet presAssocID="{E7C69DEE-7E85-4BA6-8E1E-461823189010}" presName="hierRoot2" presStyleCnt="0">
        <dgm:presLayoutVars>
          <dgm:hierBranch val="init"/>
        </dgm:presLayoutVars>
      </dgm:prSet>
      <dgm:spPr/>
    </dgm:pt>
    <dgm:pt modelId="{4071E881-DE0C-41FA-82B6-7B75BCA0F083}" type="pres">
      <dgm:prSet presAssocID="{E7C69DEE-7E85-4BA6-8E1E-461823189010}" presName="rootComposite" presStyleCnt="0"/>
      <dgm:spPr/>
    </dgm:pt>
    <dgm:pt modelId="{55C08D72-1E5C-4392-B9DE-C5432287FBE1}" type="pres">
      <dgm:prSet presAssocID="{E7C69DEE-7E85-4BA6-8E1E-461823189010}" presName="rootText" presStyleLbl="node4" presStyleIdx="29" presStyleCnt="30">
        <dgm:presLayoutVars>
          <dgm:chPref val="3"/>
        </dgm:presLayoutVars>
      </dgm:prSet>
      <dgm:spPr/>
    </dgm:pt>
    <dgm:pt modelId="{EA8020D2-B2ED-4958-8283-E92AC7B7EDF3}" type="pres">
      <dgm:prSet presAssocID="{E7C69DEE-7E85-4BA6-8E1E-461823189010}" presName="rootConnector" presStyleLbl="node4" presStyleIdx="29" presStyleCnt="30"/>
      <dgm:spPr/>
    </dgm:pt>
    <dgm:pt modelId="{0E061345-3802-4004-81D3-D5E1B0767266}" type="pres">
      <dgm:prSet presAssocID="{E7C69DEE-7E85-4BA6-8E1E-461823189010}" presName="hierChild4" presStyleCnt="0"/>
      <dgm:spPr/>
    </dgm:pt>
    <dgm:pt modelId="{1C0651B0-DB5A-492A-AD0F-AF1F99E78E68}" type="pres">
      <dgm:prSet presAssocID="{E7C69DEE-7E85-4BA6-8E1E-461823189010}" presName="hierChild5" presStyleCnt="0"/>
      <dgm:spPr/>
    </dgm:pt>
    <dgm:pt modelId="{692AEF52-6801-4383-8B05-6FCFFEB2E347}" type="pres">
      <dgm:prSet presAssocID="{F1641934-32C4-46AE-B5D1-E1E7E6336BF1}" presName="hierChild5" presStyleCnt="0"/>
      <dgm:spPr/>
    </dgm:pt>
    <dgm:pt modelId="{2D1547E9-C336-433E-A543-F420259DE0E0}" type="pres">
      <dgm:prSet presAssocID="{429E8E8E-F1BC-413F-B86F-4662822CE995}" presName="hierChild5" presStyleCnt="0"/>
      <dgm:spPr/>
    </dgm:pt>
    <dgm:pt modelId="{5AF6B7E8-30E0-4925-8961-D0ACAAA1CC95}" type="pres">
      <dgm:prSet presAssocID="{EC5641E7-9F9D-4551-B1A8-0934CA809229}" presName="Name111" presStyleLbl="parChTrans1D3" presStyleIdx="4" presStyleCnt="6"/>
      <dgm:spPr/>
    </dgm:pt>
    <dgm:pt modelId="{F0CBEAB5-5126-47A5-863E-B02C1757FE95}" type="pres">
      <dgm:prSet presAssocID="{9FDB9AF7-02FE-446A-B68C-7754BA279AA9}" presName="hierRoot3" presStyleCnt="0">
        <dgm:presLayoutVars>
          <dgm:hierBranch val="r"/>
        </dgm:presLayoutVars>
      </dgm:prSet>
      <dgm:spPr/>
    </dgm:pt>
    <dgm:pt modelId="{27B035B0-F280-41B2-BAD3-69C5F73FBBE1}" type="pres">
      <dgm:prSet presAssocID="{9FDB9AF7-02FE-446A-B68C-7754BA279AA9}" presName="rootComposite3" presStyleCnt="0"/>
      <dgm:spPr/>
    </dgm:pt>
    <dgm:pt modelId="{8FAFA54A-40DE-4163-95EA-1F8D9B11CBBB}" type="pres">
      <dgm:prSet presAssocID="{9FDB9AF7-02FE-446A-B68C-7754BA279AA9}" presName="rootText3" presStyleLbl="asst2" presStyleIdx="0" presStyleCnt="2" custLinFactX="21403" custLinFactNeighborX="100000" custLinFactNeighborY="-1338">
        <dgm:presLayoutVars>
          <dgm:chPref val="3"/>
        </dgm:presLayoutVars>
      </dgm:prSet>
      <dgm:spPr/>
    </dgm:pt>
    <dgm:pt modelId="{C67D46AB-CBF0-4A57-8BDD-441569932434}" type="pres">
      <dgm:prSet presAssocID="{9FDB9AF7-02FE-446A-B68C-7754BA279AA9}" presName="rootConnector3" presStyleLbl="asst2" presStyleIdx="0" presStyleCnt="2"/>
      <dgm:spPr/>
    </dgm:pt>
    <dgm:pt modelId="{D4FA0D2A-1133-440A-BFA5-25ADD1811CCC}" type="pres">
      <dgm:prSet presAssocID="{9FDB9AF7-02FE-446A-B68C-7754BA279AA9}" presName="hierChild6" presStyleCnt="0"/>
      <dgm:spPr/>
    </dgm:pt>
    <dgm:pt modelId="{DA428C28-A18C-4F35-AF69-4406DF21867D}" type="pres">
      <dgm:prSet presAssocID="{9FDB9AF7-02FE-446A-B68C-7754BA279AA9}" presName="hierChild7" presStyleCnt="0"/>
      <dgm:spPr/>
    </dgm:pt>
    <dgm:pt modelId="{BCD4C93B-73AF-4E3F-B4CB-25CBD8719837}" type="pres">
      <dgm:prSet presAssocID="{732FE303-0F0A-4A5C-BC8D-F8598F975653}" presName="Name111" presStyleLbl="parChTrans1D3" presStyleIdx="5" presStyleCnt="6"/>
      <dgm:spPr/>
    </dgm:pt>
    <dgm:pt modelId="{D859693E-1025-4764-A772-7A0B4702F690}" type="pres">
      <dgm:prSet presAssocID="{A2185113-52B1-415F-8A1A-BE48E2738B57}" presName="hierRoot3" presStyleCnt="0">
        <dgm:presLayoutVars>
          <dgm:hierBranch val="init"/>
        </dgm:presLayoutVars>
      </dgm:prSet>
      <dgm:spPr/>
    </dgm:pt>
    <dgm:pt modelId="{AB71159D-76A1-4489-838D-C43A60DCDFDD}" type="pres">
      <dgm:prSet presAssocID="{A2185113-52B1-415F-8A1A-BE48E2738B57}" presName="rootComposite3" presStyleCnt="0"/>
      <dgm:spPr/>
    </dgm:pt>
    <dgm:pt modelId="{3FC71C2C-9AB3-4BCE-B0D9-C4954ED9C354}" type="pres">
      <dgm:prSet presAssocID="{A2185113-52B1-415F-8A1A-BE48E2738B57}" presName="rootText3" presStyleLbl="asst2" presStyleIdx="1" presStyleCnt="2" custLinFactX="17227" custLinFactNeighborX="100000" custLinFactNeighborY="-1284">
        <dgm:presLayoutVars>
          <dgm:chPref val="3"/>
        </dgm:presLayoutVars>
      </dgm:prSet>
      <dgm:spPr>
        <a:xfrm>
          <a:off x="7778042" y="1266456"/>
          <a:ext cx="894887" cy="447443"/>
        </a:xfrm>
        <a:prstGeom prst="rect">
          <a:avLst/>
        </a:prstGeom>
      </dgm:spPr>
    </dgm:pt>
    <dgm:pt modelId="{CA619A3B-B37F-482D-B0B9-6F03A60613B6}" type="pres">
      <dgm:prSet presAssocID="{A2185113-52B1-415F-8A1A-BE48E2738B57}" presName="rootConnector3" presStyleLbl="asst2" presStyleIdx="1" presStyleCnt="2"/>
      <dgm:spPr/>
    </dgm:pt>
    <dgm:pt modelId="{71D15457-7D78-4317-A905-37AC21D9CF54}" type="pres">
      <dgm:prSet presAssocID="{A2185113-52B1-415F-8A1A-BE48E2738B57}" presName="hierChild6" presStyleCnt="0"/>
      <dgm:spPr/>
    </dgm:pt>
    <dgm:pt modelId="{AFF7CF84-A04A-4FA6-B11C-9240828A302B}" type="pres">
      <dgm:prSet presAssocID="{A2185113-52B1-415F-8A1A-BE48E2738B57}" presName="hierChild7" presStyleCnt="0"/>
      <dgm:spPr/>
    </dgm:pt>
    <dgm:pt modelId="{A3D77EAE-DCAC-4A32-8CB8-15A638C440AF}" type="pres">
      <dgm:prSet presAssocID="{576C66A9-97B4-437E-A013-D399BE71451B}" presName="Name37" presStyleLbl="parChTrans1D2" presStyleIdx="1" presStyleCnt="2"/>
      <dgm:spPr/>
    </dgm:pt>
    <dgm:pt modelId="{8DCD150A-91E9-4224-A40D-040C26B91D3E}" type="pres">
      <dgm:prSet presAssocID="{D6D35635-2BE4-42BF-A2F0-14B34A8D0442}" presName="hierRoot2" presStyleCnt="0">
        <dgm:presLayoutVars>
          <dgm:hierBranch val="init"/>
        </dgm:presLayoutVars>
      </dgm:prSet>
      <dgm:spPr/>
    </dgm:pt>
    <dgm:pt modelId="{08E40AD5-55CA-4AB1-B184-F868CE1936BB}" type="pres">
      <dgm:prSet presAssocID="{D6D35635-2BE4-42BF-A2F0-14B34A8D0442}" presName="rootComposite" presStyleCnt="0"/>
      <dgm:spPr/>
    </dgm:pt>
    <dgm:pt modelId="{37ACBB9D-E6F1-4F75-AD6D-39595D2F40DC}" type="pres">
      <dgm:prSet presAssocID="{D6D35635-2BE4-42BF-A2F0-14B34A8D0442}" presName="rootText" presStyleLbl="node2" presStyleIdx="1" presStyleCnt="2">
        <dgm:presLayoutVars>
          <dgm:chPref val="3"/>
        </dgm:presLayoutVars>
      </dgm:prSet>
      <dgm:spPr/>
    </dgm:pt>
    <dgm:pt modelId="{66EAB145-6314-45A9-8008-1E7476FDE6A1}" type="pres">
      <dgm:prSet presAssocID="{D6D35635-2BE4-42BF-A2F0-14B34A8D0442}" presName="rootConnector" presStyleLbl="node2" presStyleIdx="1" presStyleCnt="2"/>
      <dgm:spPr/>
    </dgm:pt>
    <dgm:pt modelId="{B349E6D4-223A-452F-93F7-5423AD51DF1F}" type="pres">
      <dgm:prSet presAssocID="{D6D35635-2BE4-42BF-A2F0-14B34A8D0442}" presName="hierChild4" presStyleCnt="0"/>
      <dgm:spPr/>
    </dgm:pt>
    <dgm:pt modelId="{0C6106B5-4B8A-496C-9844-A808262E9238}" type="pres">
      <dgm:prSet presAssocID="{D6D35635-2BE4-42BF-A2F0-14B34A8D0442}" presName="hierChild5" presStyleCnt="0"/>
      <dgm:spPr/>
    </dgm:pt>
    <dgm:pt modelId="{CC3C65F6-B5CE-493F-9A5D-386B265FFCC6}" type="pres">
      <dgm:prSet presAssocID="{C5652F59-4039-466B-A142-76FE9425CEAB}" presName="hierChild3" presStyleCnt="0"/>
      <dgm:spPr/>
    </dgm:pt>
    <dgm:pt modelId="{C01258FC-7716-4702-B06E-6E720794AE47}" type="pres">
      <dgm:prSet presAssocID="{8C6D90FE-18C5-4820-AA02-3B915110ABF7}" presName="hierRoot1" presStyleCnt="0">
        <dgm:presLayoutVars>
          <dgm:hierBranch val="init"/>
        </dgm:presLayoutVars>
      </dgm:prSet>
      <dgm:spPr/>
    </dgm:pt>
    <dgm:pt modelId="{132EC284-3FD6-4F74-8AE9-4F0340437B03}" type="pres">
      <dgm:prSet presAssocID="{8C6D90FE-18C5-4820-AA02-3B915110ABF7}" presName="rootComposite1" presStyleCnt="0"/>
      <dgm:spPr/>
    </dgm:pt>
    <dgm:pt modelId="{A49295CD-29C7-43A7-981A-29CE9CB2BA91}" type="pres">
      <dgm:prSet presAssocID="{8C6D90FE-18C5-4820-AA02-3B915110ABF7}" presName="rootText1" presStyleLbl="node0" presStyleIdx="1" presStyleCnt="2" custLinFactNeighborX="-31825" custLinFactNeighborY="-38">
        <dgm:presLayoutVars>
          <dgm:chPref val="3"/>
        </dgm:presLayoutVars>
      </dgm:prSet>
      <dgm:spPr/>
    </dgm:pt>
    <dgm:pt modelId="{7069B31E-98C2-4340-B0F8-92132D09BBEE}" type="pres">
      <dgm:prSet presAssocID="{8C6D90FE-18C5-4820-AA02-3B915110ABF7}" presName="rootConnector1" presStyleLbl="node1" presStyleIdx="0" presStyleCnt="0"/>
      <dgm:spPr/>
    </dgm:pt>
    <dgm:pt modelId="{D6C887E5-5C06-440C-B834-467B9460EF1E}" type="pres">
      <dgm:prSet presAssocID="{8C6D90FE-18C5-4820-AA02-3B915110ABF7}" presName="hierChild2" presStyleCnt="0"/>
      <dgm:spPr/>
    </dgm:pt>
    <dgm:pt modelId="{4106E30A-ED1D-4682-86B0-005B71BA6569}" type="pres">
      <dgm:prSet presAssocID="{8C6D90FE-18C5-4820-AA02-3B915110ABF7}" presName="hierChild3" presStyleCnt="0"/>
      <dgm:spPr/>
    </dgm:pt>
  </dgm:ptLst>
  <dgm:cxnLst>
    <dgm:cxn modelId="{567DA101-9CDF-4109-B620-D93379866B11}" type="presOf" srcId="{8B72C7E0-430E-43C6-AC65-0CD558F2DF6B}" destId="{A47A36CE-99AB-4624-B878-4EE82D06521D}" srcOrd="0" destOrd="0" presId="urn:microsoft.com/office/officeart/2005/8/layout/orgChart1"/>
    <dgm:cxn modelId="{12073502-BBF7-4A97-96E2-3CF31CF3615B}" type="presOf" srcId="{A5D1A6A8-0120-4B43-B780-E9DF51227949}" destId="{BBF549F4-D901-4EC1-945C-9F56D3DCE44A}" srcOrd="0" destOrd="0" presId="urn:microsoft.com/office/officeart/2005/8/layout/orgChart1"/>
    <dgm:cxn modelId="{95B3A304-F321-4355-AEA5-05F332CB002D}" type="presOf" srcId="{C5652F59-4039-466B-A142-76FE9425CEAB}" destId="{0FFFF813-4111-4A0D-B09C-09D9DD6E4F73}" srcOrd="0" destOrd="0" presId="urn:microsoft.com/office/officeart/2005/8/layout/orgChart1"/>
    <dgm:cxn modelId="{D5140006-2EA0-492F-B0CA-3AD15CE813B7}" type="presOf" srcId="{341FA559-91F1-477E-9465-FBFC9212C01B}" destId="{F51F228C-44E1-4B04-AD84-C5B095205C46}" srcOrd="1" destOrd="0" presId="urn:microsoft.com/office/officeart/2005/8/layout/orgChart1"/>
    <dgm:cxn modelId="{7AA3AB0D-652A-435C-B227-E38674EAA5D6}" type="presOf" srcId="{DDB25165-E2D9-4F94-82C4-B1E8A5418CFB}" destId="{AD10AF65-5596-4F06-B313-3C1CDDD73A25}" srcOrd="0" destOrd="0" presId="urn:microsoft.com/office/officeart/2005/8/layout/orgChart1"/>
    <dgm:cxn modelId="{37D8030E-3F2E-4205-B9B1-E67476D69065}" type="presOf" srcId="{76B0AC36-8719-437C-B477-8681A252F415}" destId="{A9E729B9-A734-41C6-8312-C60E5B4025FF}" srcOrd="0" destOrd="0" presId="urn:microsoft.com/office/officeart/2005/8/layout/orgChart1"/>
    <dgm:cxn modelId="{1730200E-1D0C-406C-8D95-90AEBA7A50C2}" type="presOf" srcId="{99D79583-E698-49CC-8186-C4D2B2228FE8}" destId="{D3C82E50-3515-43C1-892E-E96AE0D609C2}" srcOrd="0" destOrd="0" presId="urn:microsoft.com/office/officeart/2005/8/layout/orgChart1"/>
    <dgm:cxn modelId="{F359360E-C3CB-4ECE-94B2-3EEF8BC8D2F6}" type="presOf" srcId="{DDB25165-E2D9-4F94-82C4-B1E8A5418CFB}" destId="{F0EF7D5B-A49F-495D-8964-2BD8B1468DD9}" srcOrd="1" destOrd="0" presId="urn:microsoft.com/office/officeart/2005/8/layout/orgChart1"/>
    <dgm:cxn modelId="{5B98B60F-0010-42A6-BD0E-FFC0A6031516}" type="presOf" srcId="{983AF909-98D3-4AE2-842C-34FFDA8F02B7}" destId="{C6B809F4-40F2-46AA-A0FA-B8B7BF06CAF0}" srcOrd="0" destOrd="0" presId="urn:microsoft.com/office/officeart/2005/8/layout/orgChart1"/>
    <dgm:cxn modelId="{4AEBA211-D01C-4744-A3CD-224C162F91C5}" type="presOf" srcId="{F16153FE-2C40-426E-9440-74B601E60208}" destId="{70B77462-F8EE-4419-B76B-312E90998F8A}" srcOrd="0" destOrd="0" presId="urn:microsoft.com/office/officeart/2005/8/layout/orgChart1"/>
    <dgm:cxn modelId="{F69E8D12-328E-494C-8EAD-BA5369AA77E5}" type="presOf" srcId="{429E8E8E-F1BC-413F-B86F-4662822CE995}" destId="{CBB081DD-0517-4DDD-BAF3-0884FDC85D70}" srcOrd="0" destOrd="0" presId="urn:microsoft.com/office/officeart/2005/8/layout/orgChart1"/>
    <dgm:cxn modelId="{EFFC9B12-8CC5-460A-875D-22FAD1EBC884}" type="presOf" srcId="{341FA559-91F1-477E-9465-FBFC9212C01B}" destId="{1D04F9D9-73C0-4F31-AA88-A9B4D935CFCF}" srcOrd="0" destOrd="0" presId="urn:microsoft.com/office/officeart/2005/8/layout/orgChart1"/>
    <dgm:cxn modelId="{D7FDA712-E397-4701-804B-E8E0339F8D32}" type="presOf" srcId="{7EFA6316-9681-4147-935A-738BF13E5C3A}" destId="{04CC3A5F-8687-4D09-96A0-7472287D8AFF}" srcOrd="0" destOrd="0" presId="urn:microsoft.com/office/officeart/2005/8/layout/orgChart1"/>
    <dgm:cxn modelId="{EAF1CF12-A226-4ECF-B24D-7413AFF6C243}" type="presOf" srcId="{EA19725E-F055-4A53-B199-E127A4E4B89D}" destId="{EFF7BC03-6D73-4256-B30F-FCC8DA61B569}" srcOrd="0" destOrd="0" presId="urn:microsoft.com/office/officeart/2005/8/layout/orgChart1"/>
    <dgm:cxn modelId="{280F7113-829F-41BC-9823-F813029ECB0D}" type="presOf" srcId="{45B72E28-6239-4C53-8E88-1FEB56945ED7}" destId="{E216420C-65AF-47B9-9ED9-3EB2052668D4}" srcOrd="0" destOrd="0" presId="urn:microsoft.com/office/officeart/2005/8/layout/orgChart1"/>
    <dgm:cxn modelId="{27FE4114-6F02-4D21-8148-DEF2DB3927B0}" type="presOf" srcId="{A45E257C-56AF-4D0B-92DC-96FF1ADF18E4}" destId="{85384FFC-4593-4547-96DE-44AAD4B70A92}" srcOrd="0" destOrd="0" presId="urn:microsoft.com/office/officeart/2005/8/layout/orgChart1"/>
    <dgm:cxn modelId="{A7361618-E7FB-4159-A604-6AD08F2C0FF7}" type="presOf" srcId="{429E8E8E-F1BC-413F-B86F-4662822CE995}" destId="{A6925A28-91F9-4EE4-8363-56B9F6B2CA73}" srcOrd="1" destOrd="0" presId="urn:microsoft.com/office/officeart/2005/8/layout/orgChart1"/>
    <dgm:cxn modelId="{5C79041B-E423-457B-B64A-5919998777C6}" srcId="{F5E34B1D-8E17-49C7-AE6A-2660172BAB65}" destId="{A5D1A6A8-0120-4B43-B780-E9DF51227949}" srcOrd="5" destOrd="0" parTransId="{3A9CAADD-E160-4EDA-9C45-187E9E2E5240}" sibTransId="{94E01796-10E8-40A4-81DD-ABC9D7F681E2}"/>
    <dgm:cxn modelId="{7F4E651C-9AEC-48F5-A22F-D58131F1D236}" type="presOf" srcId="{9FDB9AF7-02FE-446A-B68C-7754BA279AA9}" destId="{C67D46AB-CBF0-4A57-8BDD-441569932434}" srcOrd="1" destOrd="0" presId="urn:microsoft.com/office/officeart/2005/8/layout/orgChart1"/>
    <dgm:cxn modelId="{1D76901C-7930-48EB-8E36-75FABC9328A4}" type="presOf" srcId="{A57B5317-6F03-4C8A-8089-01DB26241B6F}" destId="{D919D32B-4FAC-4222-9D39-ED4768081A8B}" srcOrd="1" destOrd="0" presId="urn:microsoft.com/office/officeart/2005/8/layout/orgChart1"/>
    <dgm:cxn modelId="{A4E32D1D-A928-4574-8515-6F000276F4AA}" type="presOf" srcId="{8F751E5C-6107-4ED1-9218-9BEE956B2A8E}" destId="{465D8628-75FA-465E-B786-8766F1ED2AB8}" srcOrd="0" destOrd="0" presId="urn:microsoft.com/office/officeart/2005/8/layout/orgChart1"/>
    <dgm:cxn modelId="{B641601D-E65A-4B81-8FFA-122E9F724E24}" srcId="{429E8E8E-F1BC-413F-B86F-4662822CE995}" destId="{F5E34B1D-8E17-49C7-AE6A-2660172BAB65}" srcOrd="3" destOrd="0" parTransId="{B317BEB5-0077-45A2-ADE7-1F73E4A5CF2E}" sibTransId="{ABC85844-806B-4D0B-8D26-7CC1D8CBBA7C}"/>
    <dgm:cxn modelId="{92D68D1D-D36F-43B9-8571-8F66C5A852DB}" srcId="{EC0ECBE0-BE49-451F-A6AB-BABE8A8C371D}" destId="{67400FC3-50B3-4068-9649-4809E9C06DB8}" srcOrd="2" destOrd="0" parTransId="{1B18591D-3CC3-4962-BF2E-47C7864F1976}" sibTransId="{FB288D75-6636-41B0-839D-8324D74DAF50}"/>
    <dgm:cxn modelId="{BAB4C41E-BAA2-4884-A3D2-75938A022C24}" type="presOf" srcId="{D6D35635-2BE4-42BF-A2F0-14B34A8D0442}" destId="{37ACBB9D-E6F1-4F75-AD6D-39595D2F40DC}" srcOrd="0" destOrd="0" presId="urn:microsoft.com/office/officeart/2005/8/layout/orgChart1"/>
    <dgm:cxn modelId="{7A0BDD1E-8C52-4152-89B8-B86262968B22}" srcId="{983AF909-98D3-4AE2-842C-34FFDA8F02B7}" destId="{E82D9FD6-11A1-4016-951D-2E1FD8CC95D2}" srcOrd="5" destOrd="0" parTransId="{7058E4A5-F299-4413-95E7-31465951A2A1}" sibTransId="{31F0C78C-F576-4703-B33D-69217559D294}"/>
    <dgm:cxn modelId="{407FF320-DC5D-463C-B8AE-1658B0598616}" type="presOf" srcId="{F3144032-B998-4F82-8593-90FE164A12ED}" destId="{7A47713D-61BE-44E2-9A63-93666717E21F}" srcOrd="0" destOrd="0" presId="urn:microsoft.com/office/officeart/2005/8/layout/orgChart1"/>
    <dgm:cxn modelId="{EFC3B121-BF40-42C0-867E-7C0CCF556889}" type="presOf" srcId="{3A9CAADD-E160-4EDA-9C45-187E9E2E5240}" destId="{BC2BF028-9009-4006-817B-ACE959054AEE}" srcOrd="0" destOrd="0" presId="urn:microsoft.com/office/officeart/2005/8/layout/orgChart1"/>
    <dgm:cxn modelId="{7776F427-DE94-4416-9C63-0206DFDC180D}" srcId="{1C62A155-C45D-437B-95A2-CAFF31CEF07E}" destId="{F61877E8-E733-4B3B-A3D7-A643177202B2}" srcOrd="2" destOrd="0" parTransId="{ED46CA0D-B3D3-4D7F-AE0D-D70484DB8613}" sibTransId="{356BCAA8-9DD4-4449-8ABB-7D2B5B8719C4}"/>
    <dgm:cxn modelId="{62999D29-FB1D-4E67-A952-CE6ED72285EB}" srcId="{429E8E8E-F1BC-413F-B86F-4662822CE995}" destId="{F1641934-32C4-46AE-B5D1-E1E7E6336BF1}" srcOrd="5" destOrd="0" parTransId="{E2D1710F-1D89-4392-9FD1-1519F0450E5B}" sibTransId="{8E1B1BA0-A815-4008-A886-E4DC208366D4}"/>
    <dgm:cxn modelId="{88F52F2A-FB6D-48D0-8DCF-410F10070257}" type="presOf" srcId="{19F2CB74-AC4C-496A-83E7-A0AA0CFD29B1}" destId="{E24FB119-4775-4664-B14D-38E8D731C5E8}" srcOrd="0" destOrd="0" presId="urn:microsoft.com/office/officeart/2005/8/layout/orgChart1"/>
    <dgm:cxn modelId="{EB46852A-2233-4D1E-8154-26D3DFAA00C8}" type="presOf" srcId="{A5D1A6A8-0120-4B43-B780-E9DF51227949}" destId="{3C3EED57-47E8-4E74-BDD2-B14D15FE331A}" srcOrd="1" destOrd="0" presId="urn:microsoft.com/office/officeart/2005/8/layout/orgChart1"/>
    <dgm:cxn modelId="{1F54372E-AD4E-4438-8958-3A3FA4D703CB}" srcId="{1C62A155-C45D-437B-95A2-CAFF31CEF07E}" destId="{A45E257C-56AF-4D0B-92DC-96FF1ADF18E4}" srcOrd="1" destOrd="0" parTransId="{3D9CC7E5-576C-4F15-9DCD-83698595D79B}" sibTransId="{D6C3A556-7503-4583-832C-0960F5DF7DAE}"/>
    <dgm:cxn modelId="{9C05522E-2446-49FA-88D1-CCDFBAB9E653}" type="presOf" srcId="{E82D9FD6-11A1-4016-951D-2E1FD8CC95D2}" destId="{8A9EC661-E36D-4017-BDA2-F10C0DBAACEC}" srcOrd="0" destOrd="0" presId="urn:microsoft.com/office/officeart/2005/8/layout/orgChart1"/>
    <dgm:cxn modelId="{41CDEB31-21B3-4D99-BFFF-B0B99964822B}" type="presOf" srcId="{253632AB-BC98-4F3F-A406-B549D87C055C}" destId="{9FFABDA2-AB4A-4F35-9182-1FC31B2410B5}" srcOrd="0" destOrd="0" presId="urn:microsoft.com/office/officeart/2005/8/layout/orgChart1"/>
    <dgm:cxn modelId="{46444634-72BF-4919-AADE-44F9E68090BF}" type="presOf" srcId="{F5E34B1D-8E17-49C7-AE6A-2660172BAB65}" destId="{0205E9A1-E0AC-4CD1-AA84-DCA2131E7FD5}" srcOrd="0" destOrd="0" presId="urn:microsoft.com/office/officeart/2005/8/layout/orgChart1"/>
    <dgm:cxn modelId="{76731635-2EA4-40B1-BB89-2C4359D330A4}" type="presOf" srcId="{A2185113-52B1-415F-8A1A-BE48E2738B57}" destId="{CA619A3B-B37F-482D-B0B9-6F03A60613B6}" srcOrd="1" destOrd="0" presId="urn:microsoft.com/office/officeart/2005/8/layout/orgChart1"/>
    <dgm:cxn modelId="{06CD7F36-4B5E-4EAC-AE4F-A4F55AA551CF}" type="presOf" srcId="{1C9ADD21-4A81-4276-9DA3-6B6D69F03A6C}" destId="{BA7B18B1-9A76-4427-93BD-3558F4B386E4}" srcOrd="0" destOrd="0" presId="urn:microsoft.com/office/officeart/2005/8/layout/orgChart1"/>
    <dgm:cxn modelId="{D7198536-01CB-49C6-93F8-27828AE28D40}" type="presOf" srcId="{284F966D-79EF-4F73-839A-444CDF6D0C94}" destId="{DF507A9E-D0E9-4496-A311-179D1B620ED4}" srcOrd="0" destOrd="0" presId="urn:microsoft.com/office/officeart/2005/8/layout/orgChart1"/>
    <dgm:cxn modelId="{0440EE38-93A5-41E3-B915-141A190AD1C3}" type="presOf" srcId="{3012E6F8-7BCA-46E5-9969-51D164C09E40}" destId="{B6799BED-942B-4AE9-A378-00A2AF3BF378}" srcOrd="0" destOrd="0" presId="urn:microsoft.com/office/officeart/2005/8/layout/orgChart1"/>
    <dgm:cxn modelId="{E9A21D3A-8203-4EAC-9A37-0BF72FF596AF}" type="presOf" srcId="{732FE303-0F0A-4A5C-BC8D-F8598F975653}" destId="{BCD4C93B-73AF-4E3F-B4CB-25CBD8719837}" srcOrd="0" destOrd="0" presId="urn:microsoft.com/office/officeart/2005/8/layout/orgChart1"/>
    <dgm:cxn modelId="{AAC0CF3B-CA34-44B7-83B5-C8F1790F1103}" type="presOf" srcId="{05122002-A1F8-44AD-A716-D7ED95236427}" destId="{9BAB7DF7-BF05-444D-A9B1-ABD7CAA49E00}" srcOrd="0" destOrd="0" presId="urn:microsoft.com/office/officeart/2005/8/layout/orgChart1"/>
    <dgm:cxn modelId="{8A46EC3B-F553-4B3A-B898-E5383D048D87}" type="presOf" srcId="{E2D1710F-1D89-4392-9FD1-1519F0450E5B}" destId="{2ECFAD75-CBE4-4214-B294-FA1F30F2670A}" srcOrd="0" destOrd="0" presId="urn:microsoft.com/office/officeart/2005/8/layout/orgChart1"/>
    <dgm:cxn modelId="{0AC9933C-FEB8-4D70-BACA-55A744D9E41A}" type="presOf" srcId="{F572396E-E1DC-4D6D-9953-4B0256AD0A74}" destId="{39DFAEB5-2C08-48A1-AE11-35A32F20C029}" srcOrd="0" destOrd="0" presId="urn:microsoft.com/office/officeart/2005/8/layout/orgChart1"/>
    <dgm:cxn modelId="{1AA6333F-BADD-4953-9967-6036B1FC4AE6}" type="presOf" srcId="{AF33FD2D-E2E6-428A-ADF4-957B1190AE02}" destId="{350567DB-04E6-40CC-90B6-7B9FBAD8F2E9}" srcOrd="0" destOrd="0" presId="urn:microsoft.com/office/officeart/2005/8/layout/orgChart1"/>
    <dgm:cxn modelId="{D8B8A140-D5B2-4D31-8106-53703C2604E1}" type="presOf" srcId="{E99408B1-43D0-4BB3-9809-A5D6EB7F5831}" destId="{66CFB268-C1EC-4B80-AC14-01849BB2CA70}" srcOrd="0" destOrd="0" presId="urn:microsoft.com/office/officeart/2005/8/layout/orgChart1"/>
    <dgm:cxn modelId="{E03A885F-3F3E-4702-B0AD-EBFDD187620E}" type="presOf" srcId="{E99408B1-43D0-4BB3-9809-A5D6EB7F5831}" destId="{EB03DC97-21C6-4E23-AF86-686212C818A5}" srcOrd="1" destOrd="0" presId="urn:microsoft.com/office/officeart/2005/8/layout/orgChart1"/>
    <dgm:cxn modelId="{AE56D060-B03F-471F-A75C-3DD0698F67DA}" type="presOf" srcId="{09B00917-FB76-4045-9776-258AC076F8FF}" destId="{E8F3C2C8-BC35-4F68-9E77-7BA649E6E50D}" srcOrd="0" destOrd="0" presId="urn:microsoft.com/office/officeart/2005/8/layout/orgChart1"/>
    <dgm:cxn modelId="{EB3DDF60-82BD-4B60-8457-78C219715E38}" type="presOf" srcId="{51259068-15DE-4EF0-A2F3-1B0F55C9CFB6}" destId="{46AE4595-51C1-4EFF-A087-36A7495D4A2A}" srcOrd="1" destOrd="0" presId="urn:microsoft.com/office/officeart/2005/8/layout/orgChart1"/>
    <dgm:cxn modelId="{3956DC61-ABA4-427D-B6A3-D2DB17ADDBBA}" type="presOf" srcId="{09B00917-FB76-4045-9776-258AC076F8FF}" destId="{27746B46-C93E-4C59-8953-9C32DF1254EF}" srcOrd="1" destOrd="0" presId="urn:microsoft.com/office/officeart/2005/8/layout/orgChart1"/>
    <dgm:cxn modelId="{4DBE7143-6372-43AC-A0EC-88BE72DBC4E0}" type="presOf" srcId="{F61877E8-E733-4B3B-A3D7-A643177202B2}" destId="{0B92E40C-1444-4B75-BD02-4AF8DBB277B1}" srcOrd="0" destOrd="0" presId="urn:microsoft.com/office/officeart/2005/8/layout/orgChart1"/>
    <dgm:cxn modelId="{BC265263-63B5-4FE8-A68F-D5D3A78CC9AE}" type="presOf" srcId="{B317BEB5-0077-45A2-ADE7-1F73E4A5CF2E}" destId="{9105E9CF-4DA4-4454-89CC-C8E76DA9DF46}" srcOrd="0" destOrd="0" presId="urn:microsoft.com/office/officeart/2005/8/layout/orgChart1"/>
    <dgm:cxn modelId="{030ED664-ADE4-4A90-8C9C-8FA0D02E5472}" type="presOf" srcId="{E82D9FD6-11A1-4016-951D-2E1FD8CC95D2}" destId="{40CC3AEB-17AB-4FF7-A20B-3F4D3A30874E}" srcOrd="1" destOrd="0" presId="urn:microsoft.com/office/officeart/2005/8/layout/orgChart1"/>
    <dgm:cxn modelId="{1F7A4D45-5807-4E5B-A892-2CBCCB361BDB}" type="presOf" srcId="{E171F282-CA27-41F5-A6D6-1F47D45B4992}" destId="{88DEA6E8-038C-492D-996E-DEE2FF5702CF}" srcOrd="0" destOrd="0" presId="urn:microsoft.com/office/officeart/2005/8/layout/orgChart1"/>
    <dgm:cxn modelId="{A2629D65-FB6B-4651-B45F-4F02A5821A79}" type="presOf" srcId="{99D79583-E698-49CC-8186-C4D2B2228FE8}" destId="{DA4DF0ED-6D25-4A58-A18D-417E6F53FE80}" srcOrd="1" destOrd="0" presId="urn:microsoft.com/office/officeart/2005/8/layout/orgChart1"/>
    <dgm:cxn modelId="{7023CF65-FED4-4598-A649-4BAD293BF4BC}" type="presOf" srcId="{284F966D-79EF-4F73-839A-444CDF6D0C94}" destId="{951A0F8B-DB69-4F01-8E61-01A1A618CD9E}" srcOrd="1" destOrd="0" presId="urn:microsoft.com/office/officeart/2005/8/layout/orgChart1"/>
    <dgm:cxn modelId="{BAEF5868-5011-421A-83BC-2B4804C307DD}" type="presOf" srcId="{6FF9E08D-4559-4F3C-98CE-AB2ECEE5BD5F}" destId="{047994B4-5A78-47BA-AA93-60AC8700F2FC}" srcOrd="1" destOrd="0" presId="urn:microsoft.com/office/officeart/2005/8/layout/orgChart1"/>
    <dgm:cxn modelId="{6AA8A669-C5D0-42B1-9BCC-436C58250152}" srcId="{983AF909-98D3-4AE2-842C-34FFDA8F02B7}" destId="{356DDF3F-E136-4A10-ACE3-EB2A0646F82E}" srcOrd="3" destOrd="0" parTransId="{55345A7D-22E4-42FF-89B2-36BE0AFEB792}" sibTransId="{14E36F0A-DB67-418B-BBC7-B91FC1CD3042}"/>
    <dgm:cxn modelId="{6BFBE649-7A0C-42A9-9974-E33BB0C9A75C}" type="presOf" srcId="{EC5641E7-9F9D-4551-B1A8-0934CA809229}" destId="{5AF6B7E8-30E0-4925-8961-D0ACAAA1CC95}" srcOrd="0" destOrd="0" presId="urn:microsoft.com/office/officeart/2005/8/layout/orgChart1"/>
    <dgm:cxn modelId="{FF89CC4A-40BE-41B4-B034-E7FC60A692EC}" type="presOf" srcId="{0591A062-9686-4D46-9F3A-56F86B3AB8FC}" destId="{6F5E98D8-B12C-4261-9A4E-D48C5C12EFDE}" srcOrd="1" destOrd="0" presId="urn:microsoft.com/office/officeart/2005/8/layout/orgChart1"/>
    <dgm:cxn modelId="{69D7C06B-6209-4B2F-B95F-F9A2BE592E79}" type="presOf" srcId="{346D05F6-FC08-483F-924B-492070665C49}" destId="{156252E7-2EB8-4FF3-84CE-B1CF7700DBD3}" srcOrd="0" destOrd="0" presId="urn:microsoft.com/office/officeart/2005/8/layout/orgChart1"/>
    <dgm:cxn modelId="{7706C16C-8090-49C5-9EBA-915E9F5B6C54}" type="presOf" srcId="{EC0ECBE0-BE49-451F-A6AB-BABE8A8C371D}" destId="{637E4355-F095-4BFB-85CB-02D2D18C53B2}" srcOrd="0" destOrd="0" presId="urn:microsoft.com/office/officeart/2005/8/layout/orgChart1"/>
    <dgm:cxn modelId="{5D857E6D-03A0-4088-8783-9D9C642A15A5}" type="presOf" srcId="{05122002-A1F8-44AD-A716-D7ED95236427}" destId="{D824139F-45CD-4164-A231-D9A95380DD1D}" srcOrd="1" destOrd="0" presId="urn:microsoft.com/office/officeart/2005/8/layout/orgChart1"/>
    <dgm:cxn modelId="{5418FD4D-CF53-41AC-BF18-D8B1F0D71A8A}" type="presOf" srcId="{1E2F09D4-7EBF-4C6F-AF10-FB17A40AB2D1}" destId="{627719FA-B12C-494E-B992-726D1FC1DBEA}" srcOrd="0" destOrd="0" presId="urn:microsoft.com/office/officeart/2005/8/layout/orgChart1"/>
    <dgm:cxn modelId="{16EBDF6E-5252-487C-A75C-E6E13B1BA117}" srcId="{F1641934-32C4-46AE-B5D1-E1E7E6336BF1}" destId="{E7C69DEE-7E85-4BA6-8E1E-461823189010}" srcOrd="1" destOrd="0" parTransId="{758ED0F7-BAF6-4C81-9B64-65422CB4E1B8}" sibTransId="{1527BBB2-ED9C-41DA-B8DB-238CFB48777D}"/>
    <dgm:cxn modelId="{72E6766F-3439-4864-9C37-FEE7F48A8BF5}" type="presOf" srcId="{357F5977-C73D-4EAB-B5B2-E7B541814540}" destId="{908629DD-66A5-482F-A0E3-1B8CB66CA2D2}" srcOrd="0" destOrd="0" presId="urn:microsoft.com/office/officeart/2005/8/layout/orgChart1"/>
    <dgm:cxn modelId="{41E49450-B1B4-4320-9B25-728C17E2467F}" type="presOf" srcId="{4DD7532C-8976-499D-8B9B-1F44B6BC50BD}" destId="{166AA0A6-F20A-46B7-B910-85883DB5474B}" srcOrd="0" destOrd="0" presId="urn:microsoft.com/office/officeart/2005/8/layout/orgChart1"/>
    <dgm:cxn modelId="{434A1771-5B2C-48A2-949C-06F3539FF6F3}" type="presOf" srcId="{811E5891-990D-4CE3-8490-4BD028DB25E8}" destId="{917D987D-E8F1-44F4-83D1-EF27CB3538C6}" srcOrd="0" destOrd="0" presId="urn:microsoft.com/office/officeart/2005/8/layout/orgChart1"/>
    <dgm:cxn modelId="{58B12051-1436-45EC-A184-FD1259240B00}" type="presOf" srcId="{DD7ACD77-DFB3-4A0E-979F-4F81BF55EADA}" destId="{6183E158-FA8E-4D28-889C-37AB46C7F444}" srcOrd="0" destOrd="0" presId="urn:microsoft.com/office/officeart/2005/8/layout/orgChart1"/>
    <dgm:cxn modelId="{B4DC6E51-8B3F-485F-AEBE-3ADDAF7E8D6C}" srcId="{DDB25165-E2D9-4F94-82C4-B1E8A5418CFB}" destId="{05122002-A1F8-44AD-A716-D7ED95236427}" srcOrd="3" destOrd="0" parTransId="{19F2CB74-AC4C-496A-83E7-A0AA0CFD29B1}" sibTransId="{EB790BA9-FD5C-46DF-990B-11D15C7B1302}"/>
    <dgm:cxn modelId="{EA6EBC51-98B4-4CC6-A362-3717B6EAFE70}" type="presOf" srcId="{8E0FE940-5D67-486A-B9C8-659F9F6D4348}" destId="{D2E1BC8A-9848-4E4E-8F62-CEDD2A687225}" srcOrd="0" destOrd="0" presId="urn:microsoft.com/office/officeart/2005/8/layout/orgChart1"/>
    <dgm:cxn modelId="{8F6D1452-E9B7-4DAE-A170-60C9AC690EFA}" type="presOf" srcId="{9FDB9AF7-02FE-446A-B68C-7754BA279AA9}" destId="{8FAFA54A-40DE-4163-95EA-1F8D9B11CBBB}" srcOrd="0" destOrd="0" presId="urn:microsoft.com/office/officeart/2005/8/layout/orgChart1"/>
    <dgm:cxn modelId="{A5BF2C53-63D5-4F9D-8F3A-6A65A7EF5D2A}" srcId="{F5E34B1D-8E17-49C7-AE6A-2660172BAB65}" destId="{284F966D-79EF-4F73-839A-444CDF6D0C94}" srcOrd="3" destOrd="0" parTransId="{1C9ADD21-4A81-4276-9DA3-6B6D69F03A6C}" sibTransId="{37D91313-1188-453E-8780-A8C55A7D9A9A}"/>
    <dgm:cxn modelId="{CB5EA253-95B5-482F-A274-847A8697946C}" type="presOf" srcId="{689C4E2F-FB68-4E8D-8DD1-1D01435BE8F8}" destId="{A8AD3153-47F4-48EA-A280-BF125465CDE7}" srcOrd="0" destOrd="0" presId="urn:microsoft.com/office/officeart/2005/8/layout/orgChart1"/>
    <dgm:cxn modelId="{0CF6DA55-8813-409E-9973-43A7CF4AA275}" type="presOf" srcId="{BA2A6825-A31A-4126-AD8A-BECFF3954480}" destId="{9D0BB98D-062A-4146-8166-AFC4445A8317}" srcOrd="0" destOrd="0" presId="urn:microsoft.com/office/officeart/2005/8/layout/orgChart1"/>
    <dgm:cxn modelId="{78681556-C4A1-48E8-85AB-7CE6DF203F45}" type="presOf" srcId="{1E2F09D4-7EBF-4C6F-AF10-FB17A40AB2D1}" destId="{DBB71132-2F1E-4F94-9080-72301AE25BE5}" srcOrd="1" destOrd="0" presId="urn:microsoft.com/office/officeart/2005/8/layout/orgChart1"/>
    <dgm:cxn modelId="{A6B45F76-E6B7-49E8-96A4-27317D9FE146}" srcId="{983AF909-98D3-4AE2-842C-34FFDA8F02B7}" destId="{99D79583-E698-49CC-8186-C4D2B2228FE8}" srcOrd="2" destOrd="0" parTransId="{45B72E28-6239-4C53-8E88-1FEB56945ED7}" sibTransId="{719D45BD-5606-4C51-8C44-E956EB628150}"/>
    <dgm:cxn modelId="{6F342477-BCB4-49B1-9AFA-90CE40A6A3CD}" type="presOf" srcId="{C72AD3A9-F1AD-47E2-8FAD-E51D9FBCAEF6}" destId="{8BD4EF31-BBEE-4B47-8C67-8563D19860B5}" srcOrd="0" destOrd="0" presId="urn:microsoft.com/office/officeart/2005/8/layout/orgChart1"/>
    <dgm:cxn modelId="{B90B5477-579A-4434-97FB-88B19245BE26}" srcId="{DDB25165-E2D9-4F94-82C4-B1E8A5418CFB}" destId="{FABCDD55-AEDE-4735-A40A-52CA38350398}" srcOrd="0" destOrd="0" parTransId="{346D05F6-FC08-483F-924B-492070665C49}" sibTransId="{6806E029-000D-411A-BBA1-4660213BB056}"/>
    <dgm:cxn modelId="{173ABB77-AD06-4279-9DF3-B1A5FCFF66AB}" type="presOf" srcId="{356DDF3F-E136-4A10-ACE3-EB2A0646F82E}" destId="{C7E4AA2B-87EF-4326-9F8E-F200786D92E6}" srcOrd="0" destOrd="0" presId="urn:microsoft.com/office/officeart/2005/8/layout/orgChart1"/>
    <dgm:cxn modelId="{9DA73658-D219-422D-96B0-0440D76B4C09}" type="presOf" srcId="{1C62A155-C45D-437B-95A2-CAFF31CEF07E}" destId="{CB94F6F0-2DE1-4CA9-B458-77171AFF392C}" srcOrd="0" destOrd="0" presId="urn:microsoft.com/office/officeart/2005/8/layout/orgChart1"/>
    <dgm:cxn modelId="{A8CB4279-BCA3-4498-B401-A962DC8BDCEC}" srcId="{983AF909-98D3-4AE2-842C-34FFDA8F02B7}" destId="{8E0FE940-5D67-486A-B9C8-659F9F6D4348}" srcOrd="0" destOrd="0" parTransId="{689C4E2F-FB68-4E8D-8DD1-1D01435BE8F8}" sibTransId="{393A85A1-A972-4AD8-8B5A-FD5259AC6BE2}"/>
    <dgm:cxn modelId="{6504B379-1170-47EC-A7D4-E38E86A2CAFB}" type="presOf" srcId="{FABCDD55-AEDE-4735-A40A-52CA38350398}" destId="{DFD64B84-C1E4-4081-8007-73EBBC8D7E5A}" srcOrd="0" destOrd="0" presId="urn:microsoft.com/office/officeart/2005/8/layout/orgChart1"/>
    <dgm:cxn modelId="{5614307A-D607-4F5A-A037-790DA4351A2A}" type="presOf" srcId="{A2185113-52B1-415F-8A1A-BE48E2738B57}" destId="{3FC71C2C-9AB3-4BCE-B0D9-C4954ED9C354}" srcOrd="0" destOrd="0" presId="urn:microsoft.com/office/officeart/2005/8/layout/orgChart1"/>
    <dgm:cxn modelId="{03C6CF7D-C6A7-470B-84E7-66D4074A1068}" type="presOf" srcId="{EC0ECBE0-BE49-451F-A6AB-BABE8A8C371D}" destId="{C7BC0914-A631-4015-8203-85F15629B677}" srcOrd="1" destOrd="0" presId="urn:microsoft.com/office/officeart/2005/8/layout/orgChart1"/>
    <dgm:cxn modelId="{214AB57E-3C9A-4F4E-B43B-93D7F0E0148B}" type="presOf" srcId="{1C62A155-C45D-437B-95A2-CAFF31CEF07E}" destId="{126CEE79-1929-44FF-949E-B7EC2C503CFA}" srcOrd="1" destOrd="0" presId="urn:microsoft.com/office/officeart/2005/8/layout/orgChart1"/>
    <dgm:cxn modelId="{BED1657F-5B0E-4DFD-BCFB-F6CECF4A8E7A}" type="presOf" srcId="{F61877E8-E733-4B3B-A3D7-A643177202B2}" destId="{9083E5F7-3781-4CA3-A1C6-D23A55413784}" srcOrd="1" destOrd="0" presId="urn:microsoft.com/office/officeart/2005/8/layout/orgChart1"/>
    <dgm:cxn modelId="{E27A857F-3B9E-4655-A327-DE90F9167A59}" type="presOf" srcId="{983AF909-98D3-4AE2-842C-34FFDA8F02B7}" destId="{7F1D6D3E-D3A5-4837-B363-AA0B211D868D}" srcOrd="1" destOrd="0" presId="urn:microsoft.com/office/officeart/2005/8/layout/orgChart1"/>
    <dgm:cxn modelId="{AD9DA67F-38A7-4B98-B513-FE52825B8131}" type="presOf" srcId="{E7C69DEE-7E85-4BA6-8E1E-461823189010}" destId="{55C08D72-1E5C-4392-B9DE-C5432287FBE1}" srcOrd="0" destOrd="0" presId="urn:microsoft.com/office/officeart/2005/8/layout/orgChart1"/>
    <dgm:cxn modelId="{E4E63180-25C3-407E-94E9-742D40C82EA4}" srcId="{F5E34B1D-8E17-49C7-AE6A-2660172BAB65}" destId="{FEE98D69-9A73-4F98-A7E4-0417D1343139}" srcOrd="6" destOrd="0" parTransId="{AF33FD2D-E2E6-428A-ADF4-957B1190AE02}" sibTransId="{B05C3804-13E8-4EA4-A494-4002388BA71C}"/>
    <dgm:cxn modelId="{6CD26080-383A-4DD8-904F-30D411019F15}" type="presOf" srcId="{325BD442-2C2B-4473-9667-7149085F5830}" destId="{08B8D10E-7AB8-4733-9EC3-B90FA81D241D}" srcOrd="0" destOrd="0" presId="urn:microsoft.com/office/officeart/2005/8/layout/orgChart1"/>
    <dgm:cxn modelId="{CA82FB80-6F66-413B-ABEA-AA3CDCC99F82}" srcId="{85120467-6539-4DC3-B53B-6EC83B3BC9AD}" destId="{8C6D90FE-18C5-4820-AA02-3B915110ABF7}" srcOrd="1" destOrd="0" parTransId="{60BC4E26-571F-4984-83D2-192333CBD213}" sibTransId="{CEDC58AC-C0FC-407F-B3E2-5A18906B6CFF}"/>
    <dgm:cxn modelId="{32805584-80B0-4435-830C-DF8D0DDBC3AC}" type="presOf" srcId="{85120467-6539-4DC3-B53B-6EC83B3BC9AD}" destId="{1DE8CEFA-864D-41EA-AD9A-ABD10DCBC30C}" srcOrd="0" destOrd="0" presId="urn:microsoft.com/office/officeart/2005/8/layout/orgChart1"/>
    <dgm:cxn modelId="{74F35086-658F-4AD7-A389-6D5A03601859}" type="presOf" srcId="{1B18591D-3CC3-4962-BF2E-47C7864F1976}" destId="{80E07637-B2B0-4A25-92AF-4CF943B9F10D}" srcOrd="0" destOrd="0" presId="urn:microsoft.com/office/officeart/2005/8/layout/orgChart1"/>
    <dgm:cxn modelId="{04F86C8F-DDCD-4F38-8063-37F2D29AD942}" srcId="{983AF909-98D3-4AE2-842C-34FFDA8F02B7}" destId="{4DD7532C-8976-499D-8B9B-1F44B6BC50BD}" srcOrd="1" destOrd="0" parTransId="{BA2A6825-A31A-4126-AD8A-BECFF3954480}" sibTransId="{F7E19087-4618-4E68-8670-BE3B75331B81}"/>
    <dgm:cxn modelId="{D03A5B90-49EE-48B3-A40E-44CEFCF43EE0}" srcId="{F5E34B1D-8E17-49C7-AE6A-2660172BAB65}" destId="{A57B5317-6F03-4C8A-8089-01DB26241B6F}" srcOrd="1" destOrd="0" parTransId="{0539D03B-D3CD-471C-82E6-45EE534D5619}" sibTransId="{B2EC6819-EFA1-4073-93A2-F1A566B8B460}"/>
    <dgm:cxn modelId="{A9810594-AEF2-4E70-9A6E-9AEBFFC63206}" type="presOf" srcId="{4B00C9E0-1A3F-4130-95E2-5838A16C0E33}" destId="{3019CE3B-1999-4052-BA73-A975549E36E9}" srcOrd="0" destOrd="0" presId="urn:microsoft.com/office/officeart/2005/8/layout/orgChart1"/>
    <dgm:cxn modelId="{2597EF94-6B37-4D40-B0D6-6C966022E6DA}" type="presOf" srcId="{576C66A9-97B4-437E-A013-D399BE71451B}" destId="{A3D77EAE-DCAC-4A32-8CB8-15A638C440AF}" srcOrd="0" destOrd="0" presId="urn:microsoft.com/office/officeart/2005/8/layout/orgChart1"/>
    <dgm:cxn modelId="{7FCA4697-7924-47CE-874B-E344E88BD65E}" srcId="{429E8E8E-F1BC-413F-B86F-4662822CE995}" destId="{9FDB9AF7-02FE-446A-B68C-7754BA279AA9}" srcOrd="0" destOrd="0" parTransId="{EC5641E7-9F9D-4551-B1A8-0934CA809229}" sibTransId="{37F479E3-1CF2-417F-81C5-C2286107B951}"/>
    <dgm:cxn modelId="{9C778497-8C03-4E68-B886-78E3086C9852}" srcId="{C5652F59-4039-466B-A142-76FE9425CEAB}" destId="{429E8E8E-F1BC-413F-B86F-4662822CE995}" srcOrd="0" destOrd="0" parTransId="{DD7ACD77-DFB3-4A0E-979F-4F81BF55EADA}" sibTransId="{0C48C7B6-9770-4B98-9F9F-7E11EEBD2697}"/>
    <dgm:cxn modelId="{174AC39B-61D3-44B1-ABA9-F2B6BECE0E0C}" type="presOf" srcId="{67400FC3-50B3-4068-9649-4809E9C06DB8}" destId="{8BFFAEF1-9A62-4565-832F-9A3DDEDB411A}" srcOrd="0" destOrd="0" presId="urn:microsoft.com/office/officeart/2005/8/layout/orgChart1"/>
    <dgm:cxn modelId="{2AE2B1A0-3D44-4805-A104-E2FD0E7C6274}" srcId="{F5E34B1D-8E17-49C7-AE6A-2660172BAB65}" destId="{6FF9E08D-4559-4F3C-98CE-AB2ECEE5BD5F}" srcOrd="2" destOrd="0" parTransId="{66EEBAF7-9D59-492D-8D4B-5C7245538AC2}" sibTransId="{5B3D8E5C-1E90-4215-9603-63BA4A071D70}"/>
    <dgm:cxn modelId="{2AA762A1-BB8F-4005-A7AB-E75D0ABA2E1D}" type="presOf" srcId="{FEE98D69-9A73-4F98-A7E4-0417D1343139}" destId="{6FB55488-5D4E-4EFB-808D-F2D996036354}" srcOrd="1" destOrd="0" presId="urn:microsoft.com/office/officeart/2005/8/layout/orgChart1"/>
    <dgm:cxn modelId="{3EC3E3A1-08A1-49A1-BDBD-C4340E478B53}" srcId="{983AF909-98D3-4AE2-842C-34FFDA8F02B7}" destId="{FF3D1A04-34F2-4D1C-A28E-A8F772F39DEF}" srcOrd="7" destOrd="0" parTransId="{5A17E3BD-D69E-46F6-8660-BFCEA2461613}" sibTransId="{14B0379F-8CC4-430A-A8CF-B868D7E3F9D1}"/>
    <dgm:cxn modelId="{504C44A3-B039-4351-87AB-FAF817482402}" type="presOf" srcId="{8C6D90FE-18C5-4820-AA02-3B915110ABF7}" destId="{7069B31E-98C2-4340-B0F8-92132D09BBEE}" srcOrd="1" destOrd="0" presId="urn:microsoft.com/office/officeart/2005/8/layout/orgChart1"/>
    <dgm:cxn modelId="{D76F6EA8-7F5D-40F0-B247-934B73DBB37E}" srcId="{EC0ECBE0-BE49-451F-A6AB-BABE8A8C371D}" destId="{E99408B1-43D0-4BB3-9809-A5D6EB7F5831}" srcOrd="0" destOrd="0" parTransId="{811E5891-990D-4CE3-8490-4BD028DB25E8}" sibTransId="{FC067E52-E2BD-4948-AED1-DB561F3F9DED}"/>
    <dgm:cxn modelId="{56929BAD-2D9A-4969-B003-AC8E1F8D4DC0}" type="presOf" srcId="{F5E34B1D-8E17-49C7-AE6A-2660172BAB65}" destId="{CF65CA87-480F-4529-A6ED-798D7481FF1E}" srcOrd="1" destOrd="0" presId="urn:microsoft.com/office/officeart/2005/8/layout/orgChart1"/>
    <dgm:cxn modelId="{EFF3EEAD-49A2-41D9-B620-1D2458AA260C}" type="presOf" srcId="{67400FC3-50B3-4068-9649-4809E9C06DB8}" destId="{20B4D2BD-40C5-4E6E-8711-CDBEFBE7953D}" srcOrd="1" destOrd="0" presId="urn:microsoft.com/office/officeart/2005/8/layout/orgChart1"/>
    <dgm:cxn modelId="{837EC0B0-217B-4D00-BBE6-21D37AAADD20}" type="presOf" srcId="{D6D35635-2BE4-42BF-A2F0-14B34A8D0442}" destId="{66EAB145-6314-45A9-8008-1E7476FDE6A1}" srcOrd="1" destOrd="0" presId="urn:microsoft.com/office/officeart/2005/8/layout/orgChart1"/>
    <dgm:cxn modelId="{C06BD1B2-A49C-481E-8448-7550FDA6A5D7}" type="presOf" srcId="{55345A7D-22E4-42FF-89B2-36BE0AFEB792}" destId="{23E72EF0-64DA-425A-9DCE-BF642A0CBDEB}" srcOrd="0" destOrd="0" presId="urn:microsoft.com/office/officeart/2005/8/layout/orgChart1"/>
    <dgm:cxn modelId="{3F2C95B3-F36B-480F-9DBE-1E1F95A2B9A2}" type="presOf" srcId="{EA19725E-F055-4A53-B199-E127A4E4B89D}" destId="{CCC313FF-8F8F-4BF5-ABE0-53F02CA0306F}" srcOrd="1" destOrd="0" presId="urn:microsoft.com/office/officeart/2005/8/layout/orgChart1"/>
    <dgm:cxn modelId="{756001B4-9EB3-4BF5-8417-17A724E09989}" type="presOf" srcId="{0591A062-9686-4D46-9F3A-56F86B3AB8FC}" destId="{73F579A6-9A13-45EE-8A2F-0B9940FA4B03}" srcOrd="0" destOrd="0" presId="urn:microsoft.com/office/officeart/2005/8/layout/orgChart1"/>
    <dgm:cxn modelId="{67E59DB5-7723-46FD-8745-23D336BE8A4D}" srcId="{DDB25165-E2D9-4F94-82C4-B1E8A5418CFB}" destId="{3012E6F8-7BCA-46E5-9969-51D164C09E40}" srcOrd="2" destOrd="0" parTransId="{8F751E5C-6107-4ED1-9218-9BEE956B2A8E}" sibTransId="{1D72471E-5F83-4B3A-8FF1-1DEF36B4EB7B}"/>
    <dgm:cxn modelId="{EAE029B8-6417-4849-87F2-D4B487305008}" type="presOf" srcId="{1A8D9BED-C70F-4C78-A6F1-B053816C0F33}" destId="{D5F41331-7497-4F45-9663-894C583529DE}" srcOrd="0" destOrd="0" presId="urn:microsoft.com/office/officeart/2005/8/layout/orgChart1"/>
    <dgm:cxn modelId="{1BE79BB9-C7DD-4F6E-A0AE-BC2215628720}" type="presOf" srcId="{66EEBAF7-9D59-492D-8D4B-5C7245538AC2}" destId="{DC270CF4-F88E-43DC-9C41-8CC9F9B6EAB2}" srcOrd="0" destOrd="0" presId="urn:microsoft.com/office/officeart/2005/8/layout/orgChart1"/>
    <dgm:cxn modelId="{95AC6ABA-0790-48BF-B42A-47A67517F905}" type="presOf" srcId="{0539D03B-D3CD-471C-82E6-45EE534D5619}" destId="{D2046AD2-6A54-40A9-AC3D-A0934033A894}" srcOrd="0" destOrd="0" presId="urn:microsoft.com/office/officeart/2005/8/layout/orgChart1"/>
    <dgm:cxn modelId="{2D0E74BA-7721-45A3-BE7D-471D21AA0503}" type="presOf" srcId="{FEE98D69-9A73-4F98-A7E4-0417D1343139}" destId="{3CA90A45-4066-4157-A11A-E7589A68E71D}" srcOrd="0" destOrd="0" presId="urn:microsoft.com/office/officeart/2005/8/layout/orgChart1"/>
    <dgm:cxn modelId="{2A1CB1BA-85B4-4596-8421-994180AEC0DF}" type="presOf" srcId="{A57B5317-6F03-4C8A-8089-01DB26241B6F}" destId="{2DECBD65-6F55-4D4D-BA60-502F1A8F05CD}" srcOrd="0" destOrd="0" presId="urn:microsoft.com/office/officeart/2005/8/layout/orgChart1"/>
    <dgm:cxn modelId="{FD0C1BBB-67F4-4D26-874F-54C8A106F56D}" type="presOf" srcId="{6FF9E08D-4559-4F3C-98CE-AB2ECEE5BD5F}" destId="{CE71D335-6F13-4A58-A344-AB54DDBD9B7C}" srcOrd="0" destOrd="0" presId="urn:microsoft.com/office/officeart/2005/8/layout/orgChart1"/>
    <dgm:cxn modelId="{37C24DC0-8403-4666-98AD-408E253F1806}" srcId="{1C62A155-C45D-437B-95A2-CAFF31CEF07E}" destId="{EC0ECBE0-BE49-451F-A6AB-BABE8A8C371D}" srcOrd="3" destOrd="0" parTransId="{4B00C9E0-1A3F-4130-95E2-5838A16C0E33}" sibTransId="{81782CFD-E618-4A26-BF93-268AC7549861}"/>
    <dgm:cxn modelId="{669E77C9-FE8C-41D5-9924-60A6D8318E86}" srcId="{983AF909-98D3-4AE2-842C-34FFDA8F02B7}" destId="{341FA559-91F1-477E-9465-FBFC9212C01B}" srcOrd="4" destOrd="0" parTransId="{325BD442-2C2B-4473-9667-7149085F5830}" sibTransId="{BC1E4E4D-F215-4BBD-9BE2-FA066EB1A05F}"/>
    <dgm:cxn modelId="{94C3EBCA-C802-4E2A-9C91-31F10432E423}" type="presOf" srcId="{F572396E-E1DC-4D6D-9953-4B0256AD0A74}" destId="{6D778DFD-4DAB-4543-A19C-2BEC9D1849F8}" srcOrd="1" destOrd="0" presId="urn:microsoft.com/office/officeart/2005/8/layout/orgChart1"/>
    <dgm:cxn modelId="{E07FF1CA-C93F-4F9F-AA4D-48F58262D7E1}" type="presOf" srcId="{FF3D1A04-34F2-4D1C-A28E-A8F772F39DEF}" destId="{C357E5F5-02DA-4CBA-89F7-CB3DA438D62F}" srcOrd="0" destOrd="0" presId="urn:microsoft.com/office/officeart/2005/8/layout/orgChart1"/>
    <dgm:cxn modelId="{F61809CB-25F7-4323-8B7A-AC4D8C790D5D}" srcId="{429E8E8E-F1BC-413F-B86F-4662822CE995}" destId="{983AF909-98D3-4AE2-842C-34FFDA8F02B7}" srcOrd="4" destOrd="0" parTransId="{1A8D9BED-C70F-4C78-A6F1-B053816C0F33}" sibTransId="{D6632745-BA39-46D5-8BC1-B92A6823AD31}"/>
    <dgm:cxn modelId="{6719F8CB-40E5-43CB-BAAA-B0FEF47E041B}" type="presOf" srcId="{3012E6F8-7BCA-46E5-9969-51D164C09E40}" destId="{FCFB5A3B-B00A-47CF-9C95-8EAEFCB80551}" srcOrd="1" destOrd="0" presId="urn:microsoft.com/office/officeart/2005/8/layout/orgChart1"/>
    <dgm:cxn modelId="{FA9BCECF-F714-417F-B02D-600C0DD41AB3}" type="presOf" srcId="{F1641934-32C4-46AE-B5D1-E1E7E6336BF1}" destId="{BDDCE88B-0837-4925-9B59-B0146A58698C}" srcOrd="1" destOrd="0" presId="urn:microsoft.com/office/officeart/2005/8/layout/orgChart1"/>
    <dgm:cxn modelId="{DC9ABBD0-BD54-41B8-BB0F-A9A101E60871}" type="presOf" srcId="{D1CEB075-BD1A-4E0F-B8F2-6B0B18ABECB9}" destId="{9F51DAEE-77A9-4FD4-91F1-E96F6942D9A6}" srcOrd="1" destOrd="0" presId="urn:microsoft.com/office/officeart/2005/8/layout/orgChart1"/>
    <dgm:cxn modelId="{180AD3D1-C2B9-45FB-A238-0228C9C49860}" type="presOf" srcId="{5A17E3BD-D69E-46F6-8660-BFCEA2461613}" destId="{22C5CB3C-FF2D-414F-B493-2BB149973ED9}" srcOrd="0" destOrd="0" presId="urn:microsoft.com/office/officeart/2005/8/layout/orgChart1"/>
    <dgm:cxn modelId="{4BD046D3-A8EB-42A9-B444-46ACD7E727BE}" type="presOf" srcId="{C5652F59-4039-466B-A142-76FE9425CEAB}" destId="{8AEAAEB0-F8D4-40C8-BB27-10F4BB8E0431}" srcOrd="1" destOrd="0" presId="urn:microsoft.com/office/officeart/2005/8/layout/orgChart1"/>
    <dgm:cxn modelId="{7E3AC9D3-DF95-45E0-A2A8-54D38E2B6AC5}" type="presOf" srcId="{FABCDD55-AEDE-4735-A40A-52CA38350398}" destId="{8B32C351-0351-407F-8AB9-CB2BA2B4F477}" srcOrd="1" destOrd="0" presId="urn:microsoft.com/office/officeart/2005/8/layout/orgChart1"/>
    <dgm:cxn modelId="{A0DF0BD4-6BB9-4C35-82EB-CDB48B78664C}" type="presOf" srcId="{758ED0F7-BAF6-4C81-9B64-65422CB4E1B8}" destId="{2FF36E3A-E9CD-46F6-8E9E-145EC3ED12DD}" srcOrd="0" destOrd="0" presId="urn:microsoft.com/office/officeart/2005/8/layout/orgChart1"/>
    <dgm:cxn modelId="{1AB69CD6-0C67-4E4A-8559-2218002ED0A0}" srcId="{F5E34B1D-8E17-49C7-AE6A-2660172BAB65}" destId="{51259068-15DE-4EF0-A2F3-1B0F55C9CFB6}" srcOrd="0" destOrd="0" parTransId="{F3144032-B998-4F82-8593-90FE164A12ED}" sibTransId="{14C8F929-8056-4BED-BAF4-C09E16745415}"/>
    <dgm:cxn modelId="{F884CED6-6139-4E6D-8C6A-8BC175A82547}" type="presOf" srcId="{FF3D1A04-34F2-4D1C-A28E-A8F772F39DEF}" destId="{803A73CA-ECC6-41D7-95B4-E21281A86260}" srcOrd="1" destOrd="0" presId="urn:microsoft.com/office/officeart/2005/8/layout/orgChart1"/>
    <dgm:cxn modelId="{663234D8-13C5-4B63-B0FC-E90E9FB06750}" srcId="{C5652F59-4039-466B-A142-76FE9425CEAB}" destId="{D6D35635-2BE4-42BF-A2F0-14B34A8D0442}" srcOrd="1" destOrd="0" parTransId="{576C66A9-97B4-437E-A013-D399BE71451B}" sibTransId="{3B7CD623-6BC9-4689-BB9C-E1C27BF92676}"/>
    <dgm:cxn modelId="{1BAF3FD9-3F52-4E38-8ED2-D2BA5CAFEE6B}" srcId="{F5E34B1D-8E17-49C7-AE6A-2660172BAB65}" destId="{09B00917-FB76-4045-9776-258AC076F8FF}" srcOrd="7" destOrd="0" parTransId="{8B72C7E0-430E-43C6-AC65-0CD558F2DF6B}" sibTransId="{625B02C4-D8F3-4AD2-93A0-1DB437AAD97C}"/>
    <dgm:cxn modelId="{3A0898D9-676C-40BF-ACC7-88342C986D1C}" srcId="{429E8E8E-F1BC-413F-B86F-4662822CE995}" destId="{A2185113-52B1-415F-8A1A-BE48E2738B57}" srcOrd="1" destOrd="0" parTransId="{732FE303-0F0A-4A5C-BC8D-F8598F975653}" sibTransId="{BBE9F08D-A58A-4D7A-B232-0B15140F0D28}"/>
    <dgm:cxn modelId="{1D4CBADB-A059-42BD-A33F-C250E44B66E9}" type="presOf" srcId="{8C6D90FE-18C5-4820-AA02-3B915110ABF7}" destId="{A49295CD-29C7-43A7-981A-29CE9CB2BA91}" srcOrd="0" destOrd="0" presId="urn:microsoft.com/office/officeart/2005/8/layout/orgChart1"/>
    <dgm:cxn modelId="{BA5B81DD-692B-4752-8DD8-30B0DF0D6F9C}" type="presOf" srcId="{7058E4A5-F299-4413-95E7-31465951A2A1}" destId="{5019CC57-4F07-45A4-86F7-510A6CB30D88}" srcOrd="0" destOrd="0" presId="urn:microsoft.com/office/officeart/2005/8/layout/orgChart1"/>
    <dgm:cxn modelId="{0403A9E4-81BC-4B16-8BF8-C8696B32B618}" type="presOf" srcId="{E7C69DEE-7E85-4BA6-8E1E-461823189010}" destId="{EA8020D2-B2ED-4958-8283-E92AC7B7EDF3}" srcOrd="1" destOrd="0" presId="urn:microsoft.com/office/officeart/2005/8/layout/orgChart1"/>
    <dgm:cxn modelId="{10912BE5-C981-4F5F-BB72-13C9E2B41AFF}" srcId="{983AF909-98D3-4AE2-842C-34FFDA8F02B7}" destId="{A24C0935-2438-4007-8022-33FCC387B3D0}" srcOrd="6" destOrd="0" parTransId="{E171F282-CA27-41F5-A6D6-1F47D45B4992}" sibTransId="{275670A6-C688-47BE-876C-24A2ECF035A2}"/>
    <dgm:cxn modelId="{35B090E9-AEFD-44AF-A3A1-D97283DD1887}" type="presOf" srcId="{4DD7532C-8976-499D-8B9B-1F44B6BC50BD}" destId="{36D42E75-FD5A-4371-8D6E-86825117680C}" srcOrd="1" destOrd="0" presId="urn:microsoft.com/office/officeart/2005/8/layout/orgChart1"/>
    <dgm:cxn modelId="{5141B4EA-CBFA-47DB-B66A-BC704B732B8B}" type="presOf" srcId="{ED46CA0D-B3D3-4D7F-AE0D-D70484DB8613}" destId="{8C468063-B5DF-4248-83B4-3BAC08701FAB}" srcOrd="0" destOrd="0" presId="urn:microsoft.com/office/officeart/2005/8/layout/orgChart1"/>
    <dgm:cxn modelId="{17A674EB-86FE-46FF-9ED3-6B7516C4C351}" type="presOf" srcId="{A45E257C-56AF-4D0B-92DC-96FF1ADF18E4}" destId="{FBA315DE-BD71-4666-8161-94C3867BE6BE}" srcOrd="1" destOrd="0" presId="urn:microsoft.com/office/officeart/2005/8/layout/orgChart1"/>
    <dgm:cxn modelId="{87C12EED-D07A-42E7-A35D-0155AB6B51F7}" srcId="{1C62A155-C45D-437B-95A2-CAFF31CEF07E}" destId="{DDB25165-E2D9-4F94-82C4-B1E8A5418CFB}" srcOrd="0" destOrd="0" parTransId="{253632AB-BC98-4F3F-A406-B549D87C055C}" sibTransId="{4522B73B-8208-4D95-B58F-87B122B68CEB}"/>
    <dgm:cxn modelId="{543A06F3-E426-4E6D-B097-E4A7F5F8EC8F}" srcId="{983AF909-98D3-4AE2-842C-34FFDA8F02B7}" destId="{D1CEB075-BD1A-4E0F-B8F2-6B0B18ABECB9}" srcOrd="8" destOrd="0" parTransId="{7AD11055-DDA0-4A98-BCD8-848C0B129159}" sibTransId="{1B3DE6B7-6D13-4F2B-98ED-B9CCB762EAD0}"/>
    <dgm:cxn modelId="{87C932F3-8BD2-4773-8458-41EBEF47A293}" srcId="{EC0ECBE0-BE49-451F-A6AB-BABE8A8C371D}" destId="{F572396E-E1DC-4D6D-9953-4B0256AD0A74}" srcOrd="1" destOrd="0" parTransId="{7EFA6316-9681-4147-935A-738BF13E5C3A}" sibTransId="{DCEEB488-2618-4B67-8E97-B6A7AF46BDF8}"/>
    <dgm:cxn modelId="{55CE63F3-6D07-4EF3-AE50-1AAA9CB680D1}" srcId="{F5E34B1D-8E17-49C7-AE6A-2660172BAB65}" destId="{1E2F09D4-7EBF-4C6F-AF10-FB17A40AB2D1}" srcOrd="4" destOrd="0" parTransId="{357F5977-C73D-4EAB-B5B2-E7B541814540}" sibTransId="{4C11A0D4-41C1-4860-881A-30AD687ABAD4}"/>
    <dgm:cxn modelId="{8A56E2F3-5EC0-4619-B2E5-2F1A16E50863}" type="presOf" srcId="{7AD11055-DDA0-4A98-BCD8-848C0B129159}" destId="{C7AC6BB2-BEBC-4EFB-A90E-3C1A0A1BDA15}" srcOrd="0" destOrd="0" presId="urn:microsoft.com/office/officeart/2005/8/layout/orgChart1"/>
    <dgm:cxn modelId="{8B3B6EF4-0462-4FFF-8C3F-1AB8444C7FDF}" srcId="{DDB25165-E2D9-4F94-82C4-B1E8A5418CFB}" destId="{EA19725E-F055-4A53-B199-E127A4E4B89D}" srcOrd="1" destOrd="0" parTransId="{F16153FE-2C40-426E-9440-74B601E60208}" sibTransId="{D5B1715D-C6A7-429C-B2BB-0B3522BBCA4D}"/>
    <dgm:cxn modelId="{8C5B36F5-6BBF-46C5-AB3E-10D38DEFDF16}" srcId="{85120467-6539-4DC3-B53B-6EC83B3BC9AD}" destId="{C5652F59-4039-466B-A142-76FE9425CEAB}" srcOrd="0" destOrd="0" parTransId="{9A488F27-7597-42F5-A8C8-37EE764E22F5}" sibTransId="{4B2F4458-42D6-43D2-BAB2-E44DA909072A}"/>
    <dgm:cxn modelId="{915755F5-91A8-44F4-A088-2238F3C829A4}" srcId="{429E8E8E-F1BC-413F-B86F-4662822CE995}" destId="{1C62A155-C45D-437B-95A2-CAFF31CEF07E}" srcOrd="2" destOrd="0" parTransId="{C72AD3A9-F1AD-47E2-8FAD-E51D9FBCAEF6}" sibTransId="{0D96EA19-F337-4DCB-8AF6-C3AD82163AD7}"/>
    <dgm:cxn modelId="{5D8640F6-DA67-4FDD-BEA5-B3A0D2AF528F}" type="presOf" srcId="{51259068-15DE-4EF0-A2F3-1B0F55C9CFB6}" destId="{D3E5967E-DFF1-424D-AC5B-B56C66C65453}" srcOrd="0" destOrd="0" presId="urn:microsoft.com/office/officeart/2005/8/layout/orgChart1"/>
    <dgm:cxn modelId="{AE0AEFF6-DC3C-400B-9A65-E219779FFC80}" type="presOf" srcId="{356DDF3F-E136-4A10-ACE3-EB2A0646F82E}" destId="{D658E856-690D-4D1A-BD0B-53FE2EEFA8DB}" srcOrd="1" destOrd="0" presId="urn:microsoft.com/office/officeart/2005/8/layout/orgChart1"/>
    <dgm:cxn modelId="{6EBC14F7-7117-4213-BEC0-54E07DB6F50A}" type="presOf" srcId="{A24C0935-2438-4007-8022-33FCC387B3D0}" destId="{9438478D-0B18-47D9-BB16-A383683F24CF}" srcOrd="0" destOrd="0" presId="urn:microsoft.com/office/officeart/2005/8/layout/orgChart1"/>
    <dgm:cxn modelId="{0C249AF8-5F4B-4A70-8A92-DB9119AC2E61}" type="presOf" srcId="{F1641934-32C4-46AE-B5D1-E1E7E6336BF1}" destId="{1701288A-B9E2-491B-8CF5-C96F5E9764E9}" srcOrd="0" destOrd="0" presId="urn:microsoft.com/office/officeart/2005/8/layout/orgChart1"/>
    <dgm:cxn modelId="{EE13CBFA-B809-49C2-9AAA-E49469DBCC4D}" srcId="{F1641934-32C4-46AE-B5D1-E1E7E6336BF1}" destId="{0591A062-9686-4D46-9F3A-56F86B3AB8FC}" srcOrd="0" destOrd="0" parTransId="{76B0AC36-8719-437C-B477-8681A252F415}" sibTransId="{49558E48-D622-41E5-A525-CBACC17B6F3C}"/>
    <dgm:cxn modelId="{CD73CFFA-F05C-4B16-8484-BF15EA7583A1}" type="presOf" srcId="{D1CEB075-BD1A-4E0F-B8F2-6B0B18ABECB9}" destId="{F855DF82-06F2-41B8-8C9C-BAA7CD66EAAA}" srcOrd="0" destOrd="0" presId="urn:microsoft.com/office/officeart/2005/8/layout/orgChart1"/>
    <dgm:cxn modelId="{48A9D1FA-429D-4AC1-BE26-49680336C2FA}" type="presOf" srcId="{3D9CC7E5-576C-4F15-9DCD-83698595D79B}" destId="{A2D0CBE7-58DF-4B99-AD0F-047E181BD980}" srcOrd="0" destOrd="0" presId="urn:microsoft.com/office/officeart/2005/8/layout/orgChart1"/>
    <dgm:cxn modelId="{CE6F0CFB-CC0B-4A6D-A0EE-CF24D7E0EA5A}" type="presOf" srcId="{A24C0935-2438-4007-8022-33FCC387B3D0}" destId="{6D67695B-8007-4103-A59E-26119CCDC933}" srcOrd="1" destOrd="0" presId="urn:microsoft.com/office/officeart/2005/8/layout/orgChart1"/>
    <dgm:cxn modelId="{225CB5FD-BAB6-476F-A32E-189AF1293FE7}" type="presOf" srcId="{8E0FE940-5D67-486A-B9C8-659F9F6D4348}" destId="{D2C525F0-9506-48C5-A7FD-33C2CF944756}" srcOrd="1" destOrd="0" presId="urn:microsoft.com/office/officeart/2005/8/layout/orgChart1"/>
    <dgm:cxn modelId="{AB913257-CFA9-4226-89BF-17508A4D0F73}" type="presParOf" srcId="{1DE8CEFA-864D-41EA-AD9A-ABD10DCBC30C}" destId="{2987F326-29E5-4D99-85A5-1731C1400C74}" srcOrd="0" destOrd="0" presId="urn:microsoft.com/office/officeart/2005/8/layout/orgChart1"/>
    <dgm:cxn modelId="{E85F77DF-4B21-4DD8-94F4-7FBE83CBC3F5}" type="presParOf" srcId="{2987F326-29E5-4D99-85A5-1731C1400C74}" destId="{DF7DAC6E-4D85-4A22-B9E8-8C0F3990AF58}" srcOrd="0" destOrd="0" presId="urn:microsoft.com/office/officeart/2005/8/layout/orgChart1"/>
    <dgm:cxn modelId="{0A1991DC-BE07-44B1-AFA0-11194320305D}" type="presParOf" srcId="{DF7DAC6E-4D85-4A22-B9E8-8C0F3990AF58}" destId="{0FFFF813-4111-4A0D-B09C-09D9DD6E4F73}" srcOrd="0" destOrd="0" presId="urn:microsoft.com/office/officeart/2005/8/layout/orgChart1"/>
    <dgm:cxn modelId="{5F86BB46-6D0A-4451-B8FC-661B2F43470F}" type="presParOf" srcId="{DF7DAC6E-4D85-4A22-B9E8-8C0F3990AF58}" destId="{8AEAAEB0-F8D4-40C8-BB27-10F4BB8E0431}" srcOrd="1" destOrd="0" presId="urn:microsoft.com/office/officeart/2005/8/layout/orgChart1"/>
    <dgm:cxn modelId="{AC523412-BD04-49F1-85DF-768B63A7F578}" type="presParOf" srcId="{2987F326-29E5-4D99-85A5-1731C1400C74}" destId="{ABB418A1-3A71-40BF-9457-81BBFCF3BCBA}" srcOrd="1" destOrd="0" presId="urn:microsoft.com/office/officeart/2005/8/layout/orgChart1"/>
    <dgm:cxn modelId="{9ED1FEF6-F05D-4CB4-B5A9-6E1D76941CFE}" type="presParOf" srcId="{ABB418A1-3A71-40BF-9457-81BBFCF3BCBA}" destId="{6183E158-FA8E-4D28-889C-37AB46C7F444}" srcOrd="0" destOrd="0" presId="urn:microsoft.com/office/officeart/2005/8/layout/orgChart1"/>
    <dgm:cxn modelId="{66DBCAF6-7418-4E98-9E30-6E76987F8C1E}" type="presParOf" srcId="{ABB418A1-3A71-40BF-9457-81BBFCF3BCBA}" destId="{615487F0-2053-4FBF-B690-45C74B351E7F}" srcOrd="1" destOrd="0" presId="urn:microsoft.com/office/officeart/2005/8/layout/orgChart1"/>
    <dgm:cxn modelId="{9236A6C1-B0A7-45DE-A848-E8901DBBCED0}" type="presParOf" srcId="{615487F0-2053-4FBF-B690-45C74B351E7F}" destId="{989BD9E4-9233-42D4-866A-EA430CFAEF1B}" srcOrd="0" destOrd="0" presId="urn:microsoft.com/office/officeart/2005/8/layout/orgChart1"/>
    <dgm:cxn modelId="{56E7F10F-1EEA-4599-9449-0692162D6173}" type="presParOf" srcId="{989BD9E4-9233-42D4-866A-EA430CFAEF1B}" destId="{CBB081DD-0517-4DDD-BAF3-0884FDC85D70}" srcOrd="0" destOrd="0" presId="urn:microsoft.com/office/officeart/2005/8/layout/orgChart1"/>
    <dgm:cxn modelId="{043A6203-F6FB-4778-90C5-0420DB86F2BA}" type="presParOf" srcId="{989BD9E4-9233-42D4-866A-EA430CFAEF1B}" destId="{A6925A28-91F9-4EE4-8363-56B9F6B2CA73}" srcOrd="1" destOrd="0" presId="urn:microsoft.com/office/officeart/2005/8/layout/orgChart1"/>
    <dgm:cxn modelId="{F5A6E40D-5C28-42CE-960F-3069F27C6B30}" type="presParOf" srcId="{615487F0-2053-4FBF-B690-45C74B351E7F}" destId="{CE67FDC4-435C-4E36-8A59-0F01E245611E}" srcOrd="1" destOrd="0" presId="urn:microsoft.com/office/officeart/2005/8/layout/orgChart1"/>
    <dgm:cxn modelId="{75630102-7C69-4308-B628-0EDA01F76FC4}" type="presParOf" srcId="{CE67FDC4-435C-4E36-8A59-0F01E245611E}" destId="{8BD4EF31-BBEE-4B47-8C67-8563D19860B5}" srcOrd="0" destOrd="0" presId="urn:microsoft.com/office/officeart/2005/8/layout/orgChart1"/>
    <dgm:cxn modelId="{16A3A4D4-4409-4D46-A762-3AD60DA17138}" type="presParOf" srcId="{CE67FDC4-435C-4E36-8A59-0F01E245611E}" destId="{2518BF45-D07B-4A61-BF1D-4329F40A7F16}" srcOrd="1" destOrd="0" presId="urn:microsoft.com/office/officeart/2005/8/layout/orgChart1"/>
    <dgm:cxn modelId="{095A43C6-3B9A-47C7-800D-9BDF3C819255}" type="presParOf" srcId="{2518BF45-D07B-4A61-BF1D-4329F40A7F16}" destId="{1B9040EB-E730-4C15-9ADF-9970D9E889FA}" srcOrd="0" destOrd="0" presId="urn:microsoft.com/office/officeart/2005/8/layout/orgChart1"/>
    <dgm:cxn modelId="{9CEBCD68-4C09-431C-939E-68E98A8ACC80}" type="presParOf" srcId="{1B9040EB-E730-4C15-9ADF-9970D9E889FA}" destId="{CB94F6F0-2DE1-4CA9-B458-77171AFF392C}" srcOrd="0" destOrd="0" presId="urn:microsoft.com/office/officeart/2005/8/layout/orgChart1"/>
    <dgm:cxn modelId="{A85EED19-FE83-4FB0-BF8E-2C1199C27A8C}" type="presParOf" srcId="{1B9040EB-E730-4C15-9ADF-9970D9E889FA}" destId="{126CEE79-1929-44FF-949E-B7EC2C503CFA}" srcOrd="1" destOrd="0" presId="urn:microsoft.com/office/officeart/2005/8/layout/orgChart1"/>
    <dgm:cxn modelId="{C869D3DD-4B50-4B29-AE55-369ACDBD1110}" type="presParOf" srcId="{2518BF45-D07B-4A61-BF1D-4329F40A7F16}" destId="{B6935BBD-5213-4D31-9F67-B212E07DBA9F}" srcOrd="1" destOrd="0" presId="urn:microsoft.com/office/officeart/2005/8/layout/orgChart1"/>
    <dgm:cxn modelId="{1DD2C819-B6DF-40B0-B98E-AE9C992C09E1}" type="presParOf" srcId="{B6935BBD-5213-4D31-9F67-B212E07DBA9F}" destId="{9FFABDA2-AB4A-4F35-9182-1FC31B2410B5}" srcOrd="0" destOrd="0" presId="urn:microsoft.com/office/officeart/2005/8/layout/orgChart1"/>
    <dgm:cxn modelId="{6B9B1F1E-48DC-40F8-A5BD-37B7D284DD67}" type="presParOf" srcId="{B6935BBD-5213-4D31-9F67-B212E07DBA9F}" destId="{B0611CB1-D49F-43B4-9BC3-45BFC18B1E98}" srcOrd="1" destOrd="0" presId="urn:microsoft.com/office/officeart/2005/8/layout/orgChart1"/>
    <dgm:cxn modelId="{7F44A96C-2DFE-4602-891E-87CD692BA2F7}" type="presParOf" srcId="{B0611CB1-D49F-43B4-9BC3-45BFC18B1E98}" destId="{C2872B87-742D-42AD-B8DD-8A78B93027B0}" srcOrd="0" destOrd="0" presId="urn:microsoft.com/office/officeart/2005/8/layout/orgChart1"/>
    <dgm:cxn modelId="{A44E28B6-F7E9-4508-863F-9C8D29E10F39}" type="presParOf" srcId="{C2872B87-742D-42AD-B8DD-8A78B93027B0}" destId="{AD10AF65-5596-4F06-B313-3C1CDDD73A25}" srcOrd="0" destOrd="0" presId="urn:microsoft.com/office/officeart/2005/8/layout/orgChart1"/>
    <dgm:cxn modelId="{D01FF65E-BC60-48A3-BC33-8CA71A318F88}" type="presParOf" srcId="{C2872B87-742D-42AD-B8DD-8A78B93027B0}" destId="{F0EF7D5B-A49F-495D-8964-2BD8B1468DD9}" srcOrd="1" destOrd="0" presId="urn:microsoft.com/office/officeart/2005/8/layout/orgChart1"/>
    <dgm:cxn modelId="{314054EB-8DA2-46F1-9BF8-90D187729740}" type="presParOf" srcId="{B0611CB1-D49F-43B4-9BC3-45BFC18B1E98}" destId="{B7D98F24-5B78-45CF-871E-BED8B90603AF}" srcOrd="1" destOrd="0" presId="urn:microsoft.com/office/officeart/2005/8/layout/orgChart1"/>
    <dgm:cxn modelId="{6039D301-6283-4650-AC2D-00B6F8D366A8}" type="presParOf" srcId="{B7D98F24-5B78-45CF-871E-BED8B90603AF}" destId="{156252E7-2EB8-4FF3-84CE-B1CF7700DBD3}" srcOrd="0" destOrd="0" presId="urn:microsoft.com/office/officeart/2005/8/layout/orgChart1"/>
    <dgm:cxn modelId="{0928887D-322F-476C-815C-2BDB94D30534}" type="presParOf" srcId="{B7D98F24-5B78-45CF-871E-BED8B90603AF}" destId="{39645DBB-068E-452C-8072-367D5CEC1043}" srcOrd="1" destOrd="0" presId="urn:microsoft.com/office/officeart/2005/8/layout/orgChart1"/>
    <dgm:cxn modelId="{1FD8B8EE-CF71-42D0-BF94-2E88D615A1A6}" type="presParOf" srcId="{39645DBB-068E-452C-8072-367D5CEC1043}" destId="{B187D0A6-640A-4F33-9211-B5486A2173E6}" srcOrd="0" destOrd="0" presId="urn:microsoft.com/office/officeart/2005/8/layout/orgChart1"/>
    <dgm:cxn modelId="{EFE95FE6-A26F-451A-8C23-523B07A0583D}" type="presParOf" srcId="{B187D0A6-640A-4F33-9211-B5486A2173E6}" destId="{DFD64B84-C1E4-4081-8007-73EBBC8D7E5A}" srcOrd="0" destOrd="0" presId="urn:microsoft.com/office/officeart/2005/8/layout/orgChart1"/>
    <dgm:cxn modelId="{09307CE3-4D5F-44F3-8E87-D07EFB33ACFB}" type="presParOf" srcId="{B187D0A6-640A-4F33-9211-B5486A2173E6}" destId="{8B32C351-0351-407F-8AB9-CB2BA2B4F477}" srcOrd="1" destOrd="0" presId="urn:microsoft.com/office/officeart/2005/8/layout/orgChart1"/>
    <dgm:cxn modelId="{09CD9834-0BF3-435A-837D-8AE934F14047}" type="presParOf" srcId="{39645DBB-068E-452C-8072-367D5CEC1043}" destId="{D540AD2F-D355-4268-B129-9713CB0B82B2}" srcOrd="1" destOrd="0" presId="urn:microsoft.com/office/officeart/2005/8/layout/orgChart1"/>
    <dgm:cxn modelId="{A8F5C151-B919-4FF8-BB28-9E7194C72BD8}" type="presParOf" srcId="{39645DBB-068E-452C-8072-367D5CEC1043}" destId="{1D4EED62-AE57-4A71-A561-0DB3E666EBCA}" srcOrd="2" destOrd="0" presId="urn:microsoft.com/office/officeart/2005/8/layout/orgChart1"/>
    <dgm:cxn modelId="{BF680D1F-5ABA-499E-AADC-AE6E6A26A670}" type="presParOf" srcId="{B7D98F24-5B78-45CF-871E-BED8B90603AF}" destId="{70B77462-F8EE-4419-B76B-312E90998F8A}" srcOrd="2" destOrd="0" presId="urn:microsoft.com/office/officeart/2005/8/layout/orgChart1"/>
    <dgm:cxn modelId="{316BF4C1-53BF-43BE-9DF0-EF5622DC24D2}" type="presParOf" srcId="{B7D98F24-5B78-45CF-871E-BED8B90603AF}" destId="{ACE93874-603B-4BDC-B57F-BB07C2418D3E}" srcOrd="3" destOrd="0" presId="urn:microsoft.com/office/officeart/2005/8/layout/orgChart1"/>
    <dgm:cxn modelId="{412A62D3-C34B-4DDA-AF3F-1C85EC89FD21}" type="presParOf" srcId="{ACE93874-603B-4BDC-B57F-BB07C2418D3E}" destId="{966FEE2D-28E4-46AA-8DA0-8B48312FBD28}" srcOrd="0" destOrd="0" presId="urn:microsoft.com/office/officeart/2005/8/layout/orgChart1"/>
    <dgm:cxn modelId="{A3167EFB-8806-48B7-B6A6-66DC54E39C9D}" type="presParOf" srcId="{966FEE2D-28E4-46AA-8DA0-8B48312FBD28}" destId="{EFF7BC03-6D73-4256-B30F-FCC8DA61B569}" srcOrd="0" destOrd="0" presId="urn:microsoft.com/office/officeart/2005/8/layout/orgChart1"/>
    <dgm:cxn modelId="{9E06F9BB-3140-4611-9D54-0E6A06C767DE}" type="presParOf" srcId="{966FEE2D-28E4-46AA-8DA0-8B48312FBD28}" destId="{CCC313FF-8F8F-4BF5-ABE0-53F02CA0306F}" srcOrd="1" destOrd="0" presId="urn:microsoft.com/office/officeart/2005/8/layout/orgChart1"/>
    <dgm:cxn modelId="{810DEA58-229F-4893-B669-E4B103787A9F}" type="presParOf" srcId="{ACE93874-603B-4BDC-B57F-BB07C2418D3E}" destId="{F31D82B4-E443-4E37-ABD8-ABC73856D481}" srcOrd="1" destOrd="0" presId="urn:microsoft.com/office/officeart/2005/8/layout/orgChart1"/>
    <dgm:cxn modelId="{81EF617C-8944-4978-B290-923110CA476C}" type="presParOf" srcId="{ACE93874-603B-4BDC-B57F-BB07C2418D3E}" destId="{D43E797F-FE60-4D5C-8B9F-507374BCE6CA}" srcOrd="2" destOrd="0" presId="urn:microsoft.com/office/officeart/2005/8/layout/orgChart1"/>
    <dgm:cxn modelId="{A4DECA47-83FC-4622-8629-BCF48718929D}" type="presParOf" srcId="{B7D98F24-5B78-45CF-871E-BED8B90603AF}" destId="{465D8628-75FA-465E-B786-8766F1ED2AB8}" srcOrd="4" destOrd="0" presId="urn:microsoft.com/office/officeart/2005/8/layout/orgChart1"/>
    <dgm:cxn modelId="{6865B73A-962C-42B7-B6F1-9138CB50538C}" type="presParOf" srcId="{B7D98F24-5B78-45CF-871E-BED8B90603AF}" destId="{C68E2775-06E4-45FF-B259-285E57BDC397}" srcOrd="5" destOrd="0" presId="urn:microsoft.com/office/officeart/2005/8/layout/orgChart1"/>
    <dgm:cxn modelId="{032139F2-1556-40BC-A4C5-AB3D2A4E39A2}" type="presParOf" srcId="{C68E2775-06E4-45FF-B259-285E57BDC397}" destId="{90DE17E9-E9FF-4893-80E2-92E133D7F0AF}" srcOrd="0" destOrd="0" presId="urn:microsoft.com/office/officeart/2005/8/layout/orgChart1"/>
    <dgm:cxn modelId="{85327667-79E0-4A88-9D01-434BC668716A}" type="presParOf" srcId="{90DE17E9-E9FF-4893-80E2-92E133D7F0AF}" destId="{B6799BED-942B-4AE9-A378-00A2AF3BF378}" srcOrd="0" destOrd="0" presId="urn:microsoft.com/office/officeart/2005/8/layout/orgChart1"/>
    <dgm:cxn modelId="{1A37CAB0-1BCA-439C-8240-BF0DDF104947}" type="presParOf" srcId="{90DE17E9-E9FF-4893-80E2-92E133D7F0AF}" destId="{FCFB5A3B-B00A-47CF-9C95-8EAEFCB80551}" srcOrd="1" destOrd="0" presId="urn:microsoft.com/office/officeart/2005/8/layout/orgChart1"/>
    <dgm:cxn modelId="{8A2C9EA1-4687-4081-A5F2-E44A57B49318}" type="presParOf" srcId="{C68E2775-06E4-45FF-B259-285E57BDC397}" destId="{89584606-AE9F-4A0E-B335-093A3D70ABA5}" srcOrd="1" destOrd="0" presId="urn:microsoft.com/office/officeart/2005/8/layout/orgChart1"/>
    <dgm:cxn modelId="{76F5D70B-373D-4997-B3A3-CFF08B262E6C}" type="presParOf" srcId="{C68E2775-06E4-45FF-B259-285E57BDC397}" destId="{393F90B7-B5BA-4761-8ED2-F6CA4C23A3A9}" srcOrd="2" destOrd="0" presId="urn:microsoft.com/office/officeart/2005/8/layout/orgChart1"/>
    <dgm:cxn modelId="{F0748467-5EF3-4B39-97AD-BEF4EFCD8A11}" type="presParOf" srcId="{B7D98F24-5B78-45CF-871E-BED8B90603AF}" destId="{E24FB119-4775-4664-B14D-38E8D731C5E8}" srcOrd="6" destOrd="0" presId="urn:microsoft.com/office/officeart/2005/8/layout/orgChart1"/>
    <dgm:cxn modelId="{02C8D22F-BB00-4E55-ABB7-1E6DC5723833}" type="presParOf" srcId="{B7D98F24-5B78-45CF-871E-BED8B90603AF}" destId="{69EF0091-856E-4FDF-B634-B9498D7804D4}" srcOrd="7" destOrd="0" presId="urn:microsoft.com/office/officeart/2005/8/layout/orgChart1"/>
    <dgm:cxn modelId="{163CD21D-F87F-408C-A3AC-A0A2346F9117}" type="presParOf" srcId="{69EF0091-856E-4FDF-B634-B9498D7804D4}" destId="{CF7D6C9E-F8E2-49E6-83A0-E28847F3DA2E}" srcOrd="0" destOrd="0" presId="urn:microsoft.com/office/officeart/2005/8/layout/orgChart1"/>
    <dgm:cxn modelId="{8D27E2E8-E8CC-4290-A1FE-F582235CAFD1}" type="presParOf" srcId="{CF7D6C9E-F8E2-49E6-83A0-E28847F3DA2E}" destId="{9BAB7DF7-BF05-444D-A9B1-ABD7CAA49E00}" srcOrd="0" destOrd="0" presId="urn:microsoft.com/office/officeart/2005/8/layout/orgChart1"/>
    <dgm:cxn modelId="{B2163D25-EB80-44E3-9B1D-20EEA2528705}" type="presParOf" srcId="{CF7D6C9E-F8E2-49E6-83A0-E28847F3DA2E}" destId="{D824139F-45CD-4164-A231-D9A95380DD1D}" srcOrd="1" destOrd="0" presId="urn:microsoft.com/office/officeart/2005/8/layout/orgChart1"/>
    <dgm:cxn modelId="{1072D794-2DFC-48EE-9D0A-D691CBB7D06F}" type="presParOf" srcId="{69EF0091-856E-4FDF-B634-B9498D7804D4}" destId="{CBFEFE2F-0B2E-491F-B1AD-3284F0B37FC8}" srcOrd="1" destOrd="0" presId="urn:microsoft.com/office/officeart/2005/8/layout/orgChart1"/>
    <dgm:cxn modelId="{37D21FD8-9CC7-4624-A3AE-3A9BEEB33BE1}" type="presParOf" srcId="{69EF0091-856E-4FDF-B634-B9498D7804D4}" destId="{94C0A06D-6CF8-4234-850B-D5892DFF2437}" srcOrd="2" destOrd="0" presId="urn:microsoft.com/office/officeart/2005/8/layout/orgChart1"/>
    <dgm:cxn modelId="{B4001CD7-C0BE-4A3D-A9CC-BC8FF9DB60BC}" type="presParOf" srcId="{B0611CB1-D49F-43B4-9BC3-45BFC18B1E98}" destId="{4F950E07-611A-480D-B220-66B92F45B6B1}" srcOrd="2" destOrd="0" presId="urn:microsoft.com/office/officeart/2005/8/layout/orgChart1"/>
    <dgm:cxn modelId="{E153FC9B-8B36-4C80-8CFD-24117ECB40F3}" type="presParOf" srcId="{B6935BBD-5213-4D31-9F67-B212E07DBA9F}" destId="{A2D0CBE7-58DF-4B99-AD0F-047E181BD980}" srcOrd="2" destOrd="0" presId="urn:microsoft.com/office/officeart/2005/8/layout/orgChart1"/>
    <dgm:cxn modelId="{99A5C4A9-C2E9-4599-B2BE-B3C3CA0767B3}" type="presParOf" srcId="{B6935BBD-5213-4D31-9F67-B212E07DBA9F}" destId="{7ED53290-7414-4812-B39C-0878CF2D39A9}" srcOrd="3" destOrd="0" presId="urn:microsoft.com/office/officeart/2005/8/layout/orgChart1"/>
    <dgm:cxn modelId="{E93F3AA8-ACF0-4662-AFEB-CB9994AA343C}" type="presParOf" srcId="{7ED53290-7414-4812-B39C-0878CF2D39A9}" destId="{37D490E5-2E8B-4054-8D08-846F637DB013}" srcOrd="0" destOrd="0" presId="urn:microsoft.com/office/officeart/2005/8/layout/orgChart1"/>
    <dgm:cxn modelId="{6C3F417D-F016-46A6-8BD0-16555A4C395A}" type="presParOf" srcId="{37D490E5-2E8B-4054-8D08-846F637DB013}" destId="{85384FFC-4593-4547-96DE-44AAD4B70A92}" srcOrd="0" destOrd="0" presId="urn:microsoft.com/office/officeart/2005/8/layout/orgChart1"/>
    <dgm:cxn modelId="{DD1C143C-E36D-47ED-8B86-C119BC469A44}" type="presParOf" srcId="{37D490E5-2E8B-4054-8D08-846F637DB013}" destId="{FBA315DE-BD71-4666-8161-94C3867BE6BE}" srcOrd="1" destOrd="0" presId="urn:microsoft.com/office/officeart/2005/8/layout/orgChart1"/>
    <dgm:cxn modelId="{9313FF46-83A0-4A7E-BD43-C9A45E697BC4}" type="presParOf" srcId="{7ED53290-7414-4812-B39C-0878CF2D39A9}" destId="{2142BB5D-A757-4E76-81D7-9FD755DCEA87}" srcOrd="1" destOrd="0" presId="urn:microsoft.com/office/officeart/2005/8/layout/orgChart1"/>
    <dgm:cxn modelId="{BACF3E56-A5ED-422B-B881-2A4C5B630659}" type="presParOf" srcId="{7ED53290-7414-4812-B39C-0878CF2D39A9}" destId="{9FE92855-A6F6-4343-87D6-1A762491C5F1}" srcOrd="2" destOrd="0" presId="urn:microsoft.com/office/officeart/2005/8/layout/orgChart1"/>
    <dgm:cxn modelId="{C8DB1180-8987-4886-BE99-4937B89BD51D}" type="presParOf" srcId="{B6935BBD-5213-4D31-9F67-B212E07DBA9F}" destId="{8C468063-B5DF-4248-83B4-3BAC08701FAB}" srcOrd="4" destOrd="0" presId="urn:microsoft.com/office/officeart/2005/8/layout/orgChart1"/>
    <dgm:cxn modelId="{8565DA7D-5BD3-4029-9D76-4A45C457CB0C}" type="presParOf" srcId="{B6935BBD-5213-4D31-9F67-B212E07DBA9F}" destId="{0E3C96C4-32F4-4B8F-BEC4-45F3F7DCEA3F}" srcOrd="5" destOrd="0" presId="urn:microsoft.com/office/officeart/2005/8/layout/orgChart1"/>
    <dgm:cxn modelId="{BB4AB3A5-CA98-4F8D-A361-5BF670C38ADF}" type="presParOf" srcId="{0E3C96C4-32F4-4B8F-BEC4-45F3F7DCEA3F}" destId="{DFEE9591-ACAD-4898-8461-9450FAFA0EDC}" srcOrd="0" destOrd="0" presId="urn:microsoft.com/office/officeart/2005/8/layout/orgChart1"/>
    <dgm:cxn modelId="{C24272B8-839E-4307-8735-E6AB5DB2BFF5}" type="presParOf" srcId="{DFEE9591-ACAD-4898-8461-9450FAFA0EDC}" destId="{0B92E40C-1444-4B75-BD02-4AF8DBB277B1}" srcOrd="0" destOrd="0" presId="urn:microsoft.com/office/officeart/2005/8/layout/orgChart1"/>
    <dgm:cxn modelId="{BF5C9C97-954E-43AF-8503-B2C53A499972}" type="presParOf" srcId="{DFEE9591-ACAD-4898-8461-9450FAFA0EDC}" destId="{9083E5F7-3781-4CA3-A1C6-D23A55413784}" srcOrd="1" destOrd="0" presId="urn:microsoft.com/office/officeart/2005/8/layout/orgChart1"/>
    <dgm:cxn modelId="{344D9E5F-9A65-4821-B362-27C8CB29F52A}" type="presParOf" srcId="{0E3C96C4-32F4-4B8F-BEC4-45F3F7DCEA3F}" destId="{96B5CBEA-0E62-43AD-8F1B-4915C51FCFA4}" srcOrd="1" destOrd="0" presId="urn:microsoft.com/office/officeart/2005/8/layout/orgChart1"/>
    <dgm:cxn modelId="{3C354BE0-EB64-4B30-9F79-B524C8C0AF1B}" type="presParOf" srcId="{0E3C96C4-32F4-4B8F-BEC4-45F3F7DCEA3F}" destId="{7D939203-0C44-43BF-8FB4-673866F44429}" srcOrd="2" destOrd="0" presId="urn:microsoft.com/office/officeart/2005/8/layout/orgChart1"/>
    <dgm:cxn modelId="{1E11D439-AEC6-4124-B19E-F66DEBE18556}" type="presParOf" srcId="{B6935BBD-5213-4D31-9F67-B212E07DBA9F}" destId="{3019CE3B-1999-4052-BA73-A975549E36E9}" srcOrd="6" destOrd="0" presId="urn:microsoft.com/office/officeart/2005/8/layout/orgChart1"/>
    <dgm:cxn modelId="{EE904029-F334-4189-9264-4B41C027048B}" type="presParOf" srcId="{B6935BBD-5213-4D31-9F67-B212E07DBA9F}" destId="{96600503-3EFA-46A4-B488-1314F859284A}" srcOrd="7" destOrd="0" presId="urn:microsoft.com/office/officeart/2005/8/layout/orgChart1"/>
    <dgm:cxn modelId="{B41B01E6-3EB7-4C59-9F9D-843C8226B264}" type="presParOf" srcId="{96600503-3EFA-46A4-B488-1314F859284A}" destId="{B8C98D85-E20F-47A8-AF51-0381C7DD69C4}" srcOrd="0" destOrd="0" presId="urn:microsoft.com/office/officeart/2005/8/layout/orgChart1"/>
    <dgm:cxn modelId="{850D4A18-D205-4CBE-89BA-395191889825}" type="presParOf" srcId="{B8C98D85-E20F-47A8-AF51-0381C7DD69C4}" destId="{637E4355-F095-4BFB-85CB-02D2D18C53B2}" srcOrd="0" destOrd="0" presId="urn:microsoft.com/office/officeart/2005/8/layout/orgChart1"/>
    <dgm:cxn modelId="{7313D3E0-1545-4510-9802-6294EC422ECF}" type="presParOf" srcId="{B8C98D85-E20F-47A8-AF51-0381C7DD69C4}" destId="{C7BC0914-A631-4015-8203-85F15629B677}" srcOrd="1" destOrd="0" presId="urn:microsoft.com/office/officeart/2005/8/layout/orgChart1"/>
    <dgm:cxn modelId="{FD9358F8-DCD9-4441-9C9B-F6C51213C8F9}" type="presParOf" srcId="{96600503-3EFA-46A4-B488-1314F859284A}" destId="{D6BD63C8-23AF-4530-873E-B8FB89FC4A75}" srcOrd="1" destOrd="0" presId="urn:microsoft.com/office/officeart/2005/8/layout/orgChart1"/>
    <dgm:cxn modelId="{E796CFC4-4C31-4804-AEFC-AED96F950B60}" type="presParOf" srcId="{D6BD63C8-23AF-4530-873E-B8FB89FC4A75}" destId="{917D987D-E8F1-44F4-83D1-EF27CB3538C6}" srcOrd="0" destOrd="0" presId="urn:microsoft.com/office/officeart/2005/8/layout/orgChart1"/>
    <dgm:cxn modelId="{553440A2-DDD1-47BE-9E0F-B3F4E1665AAE}" type="presParOf" srcId="{D6BD63C8-23AF-4530-873E-B8FB89FC4A75}" destId="{2CBA1F97-3113-44C7-83C9-E74F95990766}" srcOrd="1" destOrd="0" presId="urn:microsoft.com/office/officeart/2005/8/layout/orgChart1"/>
    <dgm:cxn modelId="{110132A0-625B-4E59-AE94-BAE0AAD1E4B9}" type="presParOf" srcId="{2CBA1F97-3113-44C7-83C9-E74F95990766}" destId="{D3F6BC59-B029-4F3E-8314-9AE583AB8066}" srcOrd="0" destOrd="0" presId="urn:microsoft.com/office/officeart/2005/8/layout/orgChart1"/>
    <dgm:cxn modelId="{2F000438-6994-4A7E-8936-C9005F9576BE}" type="presParOf" srcId="{D3F6BC59-B029-4F3E-8314-9AE583AB8066}" destId="{66CFB268-C1EC-4B80-AC14-01849BB2CA70}" srcOrd="0" destOrd="0" presId="urn:microsoft.com/office/officeart/2005/8/layout/orgChart1"/>
    <dgm:cxn modelId="{189A9A20-7BC3-4F56-A041-962CD9C849AE}" type="presParOf" srcId="{D3F6BC59-B029-4F3E-8314-9AE583AB8066}" destId="{EB03DC97-21C6-4E23-AF86-686212C818A5}" srcOrd="1" destOrd="0" presId="urn:microsoft.com/office/officeart/2005/8/layout/orgChart1"/>
    <dgm:cxn modelId="{12273032-230F-4E29-8D26-A25270437FEB}" type="presParOf" srcId="{2CBA1F97-3113-44C7-83C9-E74F95990766}" destId="{8590AEED-01F8-49DE-986F-E362EFABC604}" srcOrd="1" destOrd="0" presId="urn:microsoft.com/office/officeart/2005/8/layout/orgChart1"/>
    <dgm:cxn modelId="{78ABB06E-D617-41A4-8889-90FA9065C1E2}" type="presParOf" srcId="{2CBA1F97-3113-44C7-83C9-E74F95990766}" destId="{A9C8329C-D682-4421-9098-97C678214524}" srcOrd="2" destOrd="0" presId="urn:microsoft.com/office/officeart/2005/8/layout/orgChart1"/>
    <dgm:cxn modelId="{7D478ECB-757D-47FD-ADDE-AF7BBB5ACAA1}" type="presParOf" srcId="{D6BD63C8-23AF-4530-873E-B8FB89FC4A75}" destId="{04CC3A5F-8687-4D09-96A0-7472287D8AFF}" srcOrd="2" destOrd="0" presId="urn:microsoft.com/office/officeart/2005/8/layout/orgChart1"/>
    <dgm:cxn modelId="{032EC385-5094-4B2D-BF52-B93EAD41EE38}" type="presParOf" srcId="{D6BD63C8-23AF-4530-873E-B8FB89FC4A75}" destId="{EB1994B6-DE91-4911-A5FD-B5BA8CA9581D}" srcOrd="3" destOrd="0" presId="urn:microsoft.com/office/officeart/2005/8/layout/orgChart1"/>
    <dgm:cxn modelId="{EF6EAEEF-2059-4A87-BA96-BA880CC9C3D6}" type="presParOf" srcId="{EB1994B6-DE91-4911-A5FD-B5BA8CA9581D}" destId="{27E479CE-C266-4BDD-9AEA-2A2CB07EDB76}" srcOrd="0" destOrd="0" presId="urn:microsoft.com/office/officeart/2005/8/layout/orgChart1"/>
    <dgm:cxn modelId="{B1837C85-1D40-460D-A6E6-3BE7A6270408}" type="presParOf" srcId="{27E479CE-C266-4BDD-9AEA-2A2CB07EDB76}" destId="{39DFAEB5-2C08-48A1-AE11-35A32F20C029}" srcOrd="0" destOrd="0" presId="urn:microsoft.com/office/officeart/2005/8/layout/orgChart1"/>
    <dgm:cxn modelId="{3B3D7549-4D50-42E6-9067-830899FC33FB}" type="presParOf" srcId="{27E479CE-C266-4BDD-9AEA-2A2CB07EDB76}" destId="{6D778DFD-4DAB-4543-A19C-2BEC9D1849F8}" srcOrd="1" destOrd="0" presId="urn:microsoft.com/office/officeart/2005/8/layout/orgChart1"/>
    <dgm:cxn modelId="{2B211872-520A-454B-AAA2-ABBE3500C98F}" type="presParOf" srcId="{EB1994B6-DE91-4911-A5FD-B5BA8CA9581D}" destId="{CB832CEB-EC2F-40D7-AA6C-BC2CFC2F29F2}" srcOrd="1" destOrd="0" presId="urn:microsoft.com/office/officeart/2005/8/layout/orgChart1"/>
    <dgm:cxn modelId="{D54E3AC4-A2D8-445D-91A4-A8EFF9E29884}" type="presParOf" srcId="{EB1994B6-DE91-4911-A5FD-B5BA8CA9581D}" destId="{F9379E36-6858-4822-BD86-6A9A409DA621}" srcOrd="2" destOrd="0" presId="urn:microsoft.com/office/officeart/2005/8/layout/orgChart1"/>
    <dgm:cxn modelId="{65DE5C4E-6FDE-4520-A303-811C1AFF8809}" type="presParOf" srcId="{D6BD63C8-23AF-4530-873E-B8FB89FC4A75}" destId="{80E07637-B2B0-4A25-92AF-4CF943B9F10D}" srcOrd="4" destOrd="0" presId="urn:microsoft.com/office/officeart/2005/8/layout/orgChart1"/>
    <dgm:cxn modelId="{557952C4-B6BF-4982-BC4C-A52F106E61E7}" type="presParOf" srcId="{D6BD63C8-23AF-4530-873E-B8FB89FC4A75}" destId="{BFD8BDD3-98AF-4E7A-A6DB-071C3DF7D20C}" srcOrd="5" destOrd="0" presId="urn:microsoft.com/office/officeart/2005/8/layout/orgChart1"/>
    <dgm:cxn modelId="{E8EA5181-ED34-472F-97F7-510052014493}" type="presParOf" srcId="{BFD8BDD3-98AF-4E7A-A6DB-071C3DF7D20C}" destId="{2BF92F86-A886-4EBD-9DFD-DABFD9F9F92D}" srcOrd="0" destOrd="0" presId="urn:microsoft.com/office/officeart/2005/8/layout/orgChart1"/>
    <dgm:cxn modelId="{55317109-BE95-4E51-934E-53C74EDE1509}" type="presParOf" srcId="{2BF92F86-A886-4EBD-9DFD-DABFD9F9F92D}" destId="{8BFFAEF1-9A62-4565-832F-9A3DDEDB411A}" srcOrd="0" destOrd="0" presId="urn:microsoft.com/office/officeart/2005/8/layout/orgChart1"/>
    <dgm:cxn modelId="{E2424EFF-8125-4711-81F8-DFEF09156A54}" type="presParOf" srcId="{2BF92F86-A886-4EBD-9DFD-DABFD9F9F92D}" destId="{20B4D2BD-40C5-4E6E-8711-CDBEFBE7953D}" srcOrd="1" destOrd="0" presId="urn:microsoft.com/office/officeart/2005/8/layout/orgChart1"/>
    <dgm:cxn modelId="{EB1460B7-22EB-4C9F-A556-E1D692BEA6BC}" type="presParOf" srcId="{BFD8BDD3-98AF-4E7A-A6DB-071C3DF7D20C}" destId="{6812CE77-1C70-4190-A868-31698D939F2B}" srcOrd="1" destOrd="0" presId="urn:microsoft.com/office/officeart/2005/8/layout/orgChart1"/>
    <dgm:cxn modelId="{52A6055E-26D6-4B91-A473-98EB12409481}" type="presParOf" srcId="{BFD8BDD3-98AF-4E7A-A6DB-071C3DF7D20C}" destId="{013B59CF-130F-4970-B2F9-281FFFF9E01A}" srcOrd="2" destOrd="0" presId="urn:microsoft.com/office/officeart/2005/8/layout/orgChart1"/>
    <dgm:cxn modelId="{229FF134-5344-4120-A945-73D885D08E4C}" type="presParOf" srcId="{96600503-3EFA-46A4-B488-1314F859284A}" destId="{2365E8AD-CB82-4F26-A410-71B8D9257AF4}" srcOrd="2" destOrd="0" presId="urn:microsoft.com/office/officeart/2005/8/layout/orgChart1"/>
    <dgm:cxn modelId="{A4F57B78-50EF-46C5-880C-841C5C65D0DB}" type="presParOf" srcId="{2518BF45-D07B-4A61-BF1D-4329F40A7F16}" destId="{610F8A72-1050-457A-A136-53499BBE0EBD}" srcOrd="2" destOrd="0" presId="urn:microsoft.com/office/officeart/2005/8/layout/orgChart1"/>
    <dgm:cxn modelId="{2F44AC08-0837-4037-BA7E-2A0C68682F9C}" type="presParOf" srcId="{CE67FDC4-435C-4E36-8A59-0F01E245611E}" destId="{9105E9CF-4DA4-4454-89CC-C8E76DA9DF46}" srcOrd="2" destOrd="0" presId="urn:microsoft.com/office/officeart/2005/8/layout/orgChart1"/>
    <dgm:cxn modelId="{49C0DCCA-9EA4-4514-8F4F-B543C9162478}" type="presParOf" srcId="{CE67FDC4-435C-4E36-8A59-0F01E245611E}" destId="{E4FAD246-2760-4E82-A434-5A33B62DDE16}" srcOrd="3" destOrd="0" presId="urn:microsoft.com/office/officeart/2005/8/layout/orgChart1"/>
    <dgm:cxn modelId="{DCA125F9-2F92-4F45-A146-E44796C1894C}" type="presParOf" srcId="{E4FAD246-2760-4E82-A434-5A33B62DDE16}" destId="{A74E6D94-925F-4B96-BD60-EBF9839F385D}" srcOrd="0" destOrd="0" presId="urn:microsoft.com/office/officeart/2005/8/layout/orgChart1"/>
    <dgm:cxn modelId="{CCE96998-3CBF-4850-920E-3B8A5C7F694E}" type="presParOf" srcId="{A74E6D94-925F-4B96-BD60-EBF9839F385D}" destId="{0205E9A1-E0AC-4CD1-AA84-DCA2131E7FD5}" srcOrd="0" destOrd="0" presId="urn:microsoft.com/office/officeart/2005/8/layout/orgChart1"/>
    <dgm:cxn modelId="{02314713-7B6A-41C9-9C6E-D40AA0A6687D}" type="presParOf" srcId="{A74E6D94-925F-4B96-BD60-EBF9839F385D}" destId="{CF65CA87-480F-4529-A6ED-798D7481FF1E}" srcOrd="1" destOrd="0" presId="urn:microsoft.com/office/officeart/2005/8/layout/orgChart1"/>
    <dgm:cxn modelId="{E43C4485-7BC9-4D53-B7C5-1464A2281D5A}" type="presParOf" srcId="{E4FAD246-2760-4E82-A434-5A33B62DDE16}" destId="{A542BABC-4D4D-41EC-B21D-5B35C32BF9A5}" srcOrd="1" destOrd="0" presId="urn:microsoft.com/office/officeart/2005/8/layout/orgChart1"/>
    <dgm:cxn modelId="{6C323524-2C89-495A-895D-051A40E09759}" type="presParOf" srcId="{A542BABC-4D4D-41EC-B21D-5B35C32BF9A5}" destId="{7A47713D-61BE-44E2-9A63-93666717E21F}" srcOrd="0" destOrd="0" presId="urn:microsoft.com/office/officeart/2005/8/layout/orgChart1"/>
    <dgm:cxn modelId="{A827CC7B-7784-4A2D-9A3F-2D2A5700A223}" type="presParOf" srcId="{A542BABC-4D4D-41EC-B21D-5B35C32BF9A5}" destId="{6748B399-4970-4178-BE0A-76D62A9A09CC}" srcOrd="1" destOrd="0" presId="urn:microsoft.com/office/officeart/2005/8/layout/orgChart1"/>
    <dgm:cxn modelId="{B4099C2D-1581-4686-AF2F-B071133D435F}" type="presParOf" srcId="{6748B399-4970-4178-BE0A-76D62A9A09CC}" destId="{07329C05-F2C0-4949-98C5-E219AC904634}" srcOrd="0" destOrd="0" presId="urn:microsoft.com/office/officeart/2005/8/layout/orgChart1"/>
    <dgm:cxn modelId="{EDDA2942-AC41-4D96-929E-843830358EB9}" type="presParOf" srcId="{07329C05-F2C0-4949-98C5-E219AC904634}" destId="{D3E5967E-DFF1-424D-AC5B-B56C66C65453}" srcOrd="0" destOrd="0" presId="urn:microsoft.com/office/officeart/2005/8/layout/orgChart1"/>
    <dgm:cxn modelId="{CAE71BEC-55D6-4BAE-9D2D-2273096155B8}" type="presParOf" srcId="{07329C05-F2C0-4949-98C5-E219AC904634}" destId="{46AE4595-51C1-4EFF-A087-36A7495D4A2A}" srcOrd="1" destOrd="0" presId="urn:microsoft.com/office/officeart/2005/8/layout/orgChart1"/>
    <dgm:cxn modelId="{37C507BE-C91A-4FB0-B32B-E1622CD63E2C}" type="presParOf" srcId="{6748B399-4970-4178-BE0A-76D62A9A09CC}" destId="{20CC3F80-5BDE-4188-A5C6-F1BAB3A2BAC0}" srcOrd="1" destOrd="0" presId="urn:microsoft.com/office/officeart/2005/8/layout/orgChart1"/>
    <dgm:cxn modelId="{5AE65797-7214-4FE9-9026-2C05BDE52228}" type="presParOf" srcId="{6748B399-4970-4178-BE0A-76D62A9A09CC}" destId="{91231259-EA46-4560-ABB4-B39DF397D725}" srcOrd="2" destOrd="0" presId="urn:microsoft.com/office/officeart/2005/8/layout/orgChart1"/>
    <dgm:cxn modelId="{8BEF5EF9-8D9F-44EB-8020-06D938CBDC19}" type="presParOf" srcId="{A542BABC-4D4D-41EC-B21D-5B35C32BF9A5}" destId="{D2046AD2-6A54-40A9-AC3D-A0934033A894}" srcOrd="2" destOrd="0" presId="urn:microsoft.com/office/officeart/2005/8/layout/orgChart1"/>
    <dgm:cxn modelId="{20954542-48FE-41B0-9370-FDCCDBA68B32}" type="presParOf" srcId="{A542BABC-4D4D-41EC-B21D-5B35C32BF9A5}" destId="{80D0CD59-C7A4-4D3C-AB48-EA6D92BA2E66}" srcOrd="3" destOrd="0" presId="urn:microsoft.com/office/officeart/2005/8/layout/orgChart1"/>
    <dgm:cxn modelId="{97B59A15-85FD-4DC8-829B-14F6171CE8DE}" type="presParOf" srcId="{80D0CD59-C7A4-4D3C-AB48-EA6D92BA2E66}" destId="{665028CA-4C05-4850-B4BF-D9EB38807D63}" srcOrd="0" destOrd="0" presId="urn:microsoft.com/office/officeart/2005/8/layout/orgChart1"/>
    <dgm:cxn modelId="{1E1500E8-602A-4CA6-ABED-1BE36CB00BE2}" type="presParOf" srcId="{665028CA-4C05-4850-B4BF-D9EB38807D63}" destId="{2DECBD65-6F55-4D4D-BA60-502F1A8F05CD}" srcOrd="0" destOrd="0" presId="urn:microsoft.com/office/officeart/2005/8/layout/orgChart1"/>
    <dgm:cxn modelId="{1637B6C2-BFAD-4746-B075-BDB98FA0ED81}" type="presParOf" srcId="{665028CA-4C05-4850-B4BF-D9EB38807D63}" destId="{D919D32B-4FAC-4222-9D39-ED4768081A8B}" srcOrd="1" destOrd="0" presId="urn:microsoft.com/office/officeart/2005/8/layout/orgChart1"/>
    <dgm:cxn modelId="{EDE65019-994F-4AB1-B2DF-436A9111FC19}" type="presParOf" srcId="{80D0CD59-C7A4-4D3C-AB48-EA6D92BA2E66}" destId="{8166C8BC-6E40-475D-B61D-B31D2025DF3A}" srcOrd="1" destOrd="0" presId="urn:microsoft.com/office/officeart/2005/8/layout/orgChart1"/>
    <dgm:cxn modelId="{86BE02A2-1E16-423B-9CB9-DE810FA855C5}" type="presParOf" srcId="{80D0CD59-C7A4-4D3C-AB48-EA6D92BA2E66}" destId="{B1961361-4B73-47FC-BBEC-A4A78BB0E547}" srcOrd="2" destOrd="0" presId="urn:microsoft.com/office/officeart/2005/8/layout/orgChart1"/>
    <dgm:cxn modelId="{A7534352-837F-4C32-A550-16AD272778FE}" type="presParOf" srcId="{A542BABC-4D4D-41EC-B21D-5B35C32BF9A5}" destId="{DC270CF4-F88E-43DC-9C41-8CC9F9B6EAB2}" srcOrd="4" destOrd="0" presId="urn:microsoft.com/office/officeart/2005/8/layout/orgChart1"/>
    <dgm:cxn modelId="{15EEBF54-3B48-43D6-99FD-5DCDC94DAF33}" type="presParOf" srcId="{A542BABC-4D4D-41EC-B21D-5B35C32BF9A5}" destId="{0A9979EC-4A12-4F81-9B1F-EE73107948C0}" srcOrd="5" destOrd="0" presId="urn:microsoft.com/office/officeart/2005/8/layout/orgChart1"/>
    <dgm:cxn modelId="{0E0128B9-6149-43C7-ABB4-BB62DE4D89ED}" type="presParOf" srcId="{0A9979EC-4A12-4F81-9B1F-EE73107948C0}" destId="{C2418676-456A-45E9-89C5-45A1BCF1B2A4}" srcOrd="0" destOrd="0" presId="urn:microsoft.com/office/officeart/2005/8/layout/orgChart1"/>
    <dgm:cxn modelId="{DA3A1FC1-F0BF-4B35-8568-E7C278202D5C}" type="presParOf" srcId="{C2418676-456A-45E9-89C5-45A1BCF1B2A4}" destId="{CE71D335-6F13-4A58-A344-AB54DDBD9B7C}" srcOrd="0" destOrd="0" presId="urn:microsoft.com/office/officeart/2005/8/layout/orgChart1"/>
    <dgm:cxn modelId="{89286649-1C52-4A04-9D94-7B139CA103FB}" type="presParOf" srcId="{C2418676-456A-45E9-89C5-45A1BCF1B2A4}" destId="{047994B4-5A78-47BA-AA93-60AC8700F2FC}" srcOrd="1" destOrd="0" presId="urn:microsoft.com/office/officeart/2005/8/layout/orgChart1"/>
    <dgm:cxn modelId="{FD07B511-8690-4776-81B7-768401A63984}" type="presParOf" srcId="{0A9979EC-4A12-4F81-9B1F-EE73107948C0}" destId="{706D02FC-56CC-4726-9C9E-A5A5BCB1969C}" srcOrd="1" destOrd="0" presId="urn:microsoft.com/office/officeart/2005/8/layout/orgChart1"/>
    <dgm:cxn modelId="{7BCC1F72-1FAF-47E9-A322-52F96776A379}" type="presParOf" srcId="{0A9979EC-4A12-4F81-9B1F-EE73107948C0}" destId="{D0DB6145-C823-433B-8363-B2F8CC7A3C0B}" srcOrd="2" destOrd="0" presId="urn:microsoft.com/office/officeart/2005/8/layout/orgChart1"/>
    <dgm:cxn modelId="{C4175F0E-D9AF-4E9C-9884-C07F060E5050}" type="presParOf" srcId="{A542BABC-4D4D-41EC-B21D-5B35C32BF9A5}" destId="{BA7B18B1-9A76-4427-93BD-3558F4B386E4}" srcOrd="6" destOrd="0" presId="urn:microsoft.com/office/officeart/2005/8/layout/orgChart1"/>
    <dgm:cxn modelId="{79A6EFAE-0DDE-486D-A21F-3AD6497F3064}" type="presParOf" srcId="{A542BABC-4D4D-41EC-B21D-5B35C32BF9A5}" destId="{F68C60F1-63C6-4AF4-AA61-2A1C6CF9C111}" srcOrd="7" destOrd="0" presId="urn:microsoft.com/office/officeart/2005/8/layout/orgChart1"/>
    <dgm:cxn modelId="{C7C4813C-2E31-40F6-A212-67A2A63D7864}" type="presParOf" srcId="{F68C60F1-63C6-4AF4-AA61-2A1C6CF9C111}" destId="{CB544761-8623-4E8C-AECF-32B6A8FA8D81}" srcOrd="0" destOrd="0" presId="urn:microsoft.com/office/officeart/2005/8/layout/orgChart1"/>
    <dgm:cxn modelId="{21C13D72-E884-40C4-9EC7-58AB6A83F9F0}" type="presParOf" srcId="{CB544761-8623-4E8C-AECF-32B6A8FA8D81}" destId="{DF507A9E-D0E9-4496-A311-179D1B620ED4}" srcOrd="0" destOrd="0" presId="urn:microsoft.com/office/officeart/2005/8/layout/orgChart1"/>
    <dgm:cxn modelId="{FF4CEE69-D09B-4040-930B-962D71E34281}" type="presParOf" srcId="{CB544761-8623-4E8C-AECF-32B6A8FA8D81}" destId="{951A0F8B-DB69-4F01-8E61-01A1A618CD9E}" srcOrd="1" destOrd="0" presId="urn:microsoft.com/office/officeart/2005/8/layout/orgChart1"/>
    <dgm:cxn modelId="{EF7E7D27-9346-4902-B3A7-A18D3E80EFC0}" type="presParOf" srcId="{F68C60F1-63C6-4AF4-AA61-2A1C6CF9C111}" destId="{9EE75F8D-FA6B-419C-B584-A032689EC3FE}" srcOrd="1" destOrd="0" presId="urn:microsoft.com/office/officeart/2005/8/layout/orgChart1"/>
    <dgm:cxn modelId="{E9002CD6-9DC2-4534-8601-219D78DC4A4F}" type="presParOf" srcId="{F68C60F1-63C6-4AF4-AA61-2A1C6CF9C111}" destId="{6967AD81-58EF-43AB-8A5E-EEC4C52B112E}" srcOrd="2" destOrd="0" presId="urn:microsoft.com/office/officeart/2005/8/layout/orgChart1"/>
    <dgm:cxn modelId="{79121613-A69E-4048-9710-0D75EC85A050}" type="presParOf" srcId="{A542BABC-4D4D-41EC-B21D-5B35C32BF9A5}" destId="{908629DD-66A5-482F-A0E3-1B8CB66CA2D2}" srcOrd="8" destOrd="0" presId="urn:microsoft.com/office/officeart/2005/8/layout/orgChart1"/>
    <dgm:cxn modelId="{0C473FDA-042D-4E56-82EA-EBF3906EED82}" type="presParOf" srcId="{A542BABC-4D4D-41EC-B21D-5B35C32BF9A5}" destId="{2F0D5C3B-D12D-4B4E-AC3C-1D9B456C1932}" srcOrd="9" destOrd="0" presId="urn:microsoft.com/office/officeart/2005/8/layout/orgChart1"/>
    <dgm:cxn modelId="{AC908B72-3540-4F80-B01A-B681DFCC6611}" type="presParOf" srcId="{2F0D5C3B-D12D-4B4E-AC3C-1D9B456C1932}" destId="{12D79199-DA4B-4E2D-A6A1-B36EE974253C}" srcOrd="0" destOrd="0" presId="urn:microsoft.com/office/officeart/2005/8/layout/orgChart1"/>
    <dgm:cxn modelId="{992BC379-793C-4FE3-AE3D-5458EEFB0BA2}" type="presParOf" srcId="{12D79199-DA4B-4E2D-A6A1-B36EE974253C}" destId="{627719FA-B12C-494E-B992-726D1FC1DBEA}" srcOrd="0" destOrd="0" presId="urn:microsoft.com/office/officeart/2005/8/layout/orgChart1"/>
    <dgm:cxn modelId="{5760EB2A-0044-456C-959F-1422C34C180E}" type="presParOf" srcId="{12D79199-DA4B-4E2D-A6A1-B36EE974253C}" destId="{DBB71132-2F1E-4F94-9080-72301AE25BE5}" srcOrd="1" destOrd="0" presId="urn:microsoft.com/office/officeart/2005/8/layout/orgChart1"/>
    <dgm:cxn modelId="{C655D4D5-0FBA-432A-99C7-B76ABE1B37D7}" type="presParOf" srcId="{2F0D5C3B-D12D-4B4E-AC3C-1D9B456C1932}" destId="{70A35E72-4747-4704-964A-380314B6A1F5}" srcOrd="1" destOrd="0" presId="urn:microsoft.com/office/officeart/2005/8/layout/orgChart1"/>
    <dgm:cxn modelId="{F331931B-57CB-4823-AA38-81FB83880E6F}" type="presParOf" srcId="{2F0D5C3B-D12D-4B4E-AC3C-1D9B456C1932}" destId="{4856B7D6-E88E-4317-8AA9-AEE062851BC4}" srcOrd="2" destOrd="0" presId="urn:microsoft.com/office/officeart/2005/8/layout/orgChart1"/>
    <dgm:cxn modelId="{A3DAB45B-C935-4551-9A70-6DC8789CE081}" type="presParOf" srcId="{A542BABC-4D4D-41EC-B21D-5B35C32BF9A5}" destId="{BC2BF028-9009-4006-817B-ACE959054AEE}" srcOrd="10" destOrd="0" presId="urn:microsoft.com/office/officeart/2005/8/layout/orgChart1"/>
    <dgm:cxn modelId="{DF6B180E-EF57-4395-87E3-56390ECED25D}" type="presParOf" srcId="{A542BABC-4D4D-41EC-B21D-5B35C32BF9A5}" destId="{14E4102D-A7FB-44F1-8400-59B3533BF062}" srcOrd="11" destOrd="0" presId="urn:microsoft.com/office/officeart/2005/8/layout/orgChart1"/>
    <dgm:cxn modelId="{A0314820-E4C2-4CB6-99D1-558B08467E5A}" type="presParOf" srcId="{14E4102D-A7FB-44F1-8400-59B3533BF062}" destId="{25CA76A5-D100-4F93-A460-09F588DB6322}" srcOrd="0" destOrd="0" presId="urn:microsoft.com/office/officeart/2005/8/layout/orgChart1"/>
    <dgm:cxn modelId="{27153C41-8067-4677-8B12-D1110BAD5E20}" type="presParOf" srcId="{25CA76A5-D100-4F93-A460-09F588DB6322}" destId="{BBF549F4-D901-4EC1-945C-9F56D3DCE44A}" srcOrd="0" destOrd="0" presId="urn:microsoft.com/office/officeart/2005/8/layout/orgChart1"/>
    <dgm:cxn modelId="{551D3663-3A5D-44F1-88E5-D6E25C26103B}" type="presParOf" srcId="{25CA76A5-D100-4F93-A460-09F588DB6322}" destId="{3C3EED57-47E8-4E74-BDD2-B14D15FE331A}" srcOrd="1" destOrd="0" presId="urn:microsoft.com/office/officeart/2005/8/layout/orgChart1"/>
    <dgm:cxn modelId="{45F87AA3-BD67-4A60-BC8B-540B45898088}" type="presParOf" srcId="{14E4102D-A7FB-44F1-8400-59B3533BF062}" destId="{F3F412F5-F20D-43A2-BF34-6D1133B1E68C}" srcOrd="1" destOrd="0" presId="urn:microsoft.com/office/officeart/2005/8/layout/orgChart1"/>
    <dgm:cxn modelId="{7414E6C5-0AC9-4A16-80E5-EF5900D5151E}" type="presParOf" srcId="{14E4102D-A7FB-44F1-8400-59B3533BF062}" destId="{3E81B90B-DB35-4D65-8B2A-08D15C83D2B3}" srcOrd="2" destOrd="0" presId="urn:microsoft.com/office/officeart/2005/8/layout/orgChart1"/>
    <dgm:cxn modelId="{CFF50B11-B63F-4E4C-AF94-7FFBD58D7D7B}" type="presParOf" srcId="{A542BABC-4D4D-41EC-B21D-5B35C32BF9A5}" destId="{350567DB-04E6-40CC-90B6-7B9FBAD8F2E9}" srcOrd="12" destOrd="0" presId="urn:microsoft.com/office/officeart/2005/8/layout/orgChart1"/>
    <dgm:cxn modelId="{A6853A84-CF23-471E-A867-10CAFF4AEFDC}" type="presParOf" srcId="{A542BABC-4D4D-41EC-B21D-5B35C32BF9A5}" destId="{43E2682A-2979-4C2E-8BF8-D622370EBF08}" srcOrd="13" destOrd="0" presId="urn:microsoft.com/office/officeart/2005/8/layout/orgChart1"/>
    <dgm:cxn modelId="{F57153D8-1CCE-44AF-9DE7-F6F7C83091FC}" type="presParOf" srcId="{43E2682A-2979-4C2E-8BF8-D622370EBF08}" destId="{EF1D51C2-BAA3-4AD4-95E5-14E77D0925A7}" srcOrd="0" destOrd="0" presId="urn:microsoft.com/office/officeart/2005/8/layout/orgChart1"/>
    <dgm:cxn modelId="{E2EA352E-7D76-4001-A826-814947767FC1}" type="presParOf" srcId="{EF1D51C2-BAA3-4AD4-95E5-14E77D0925A7}" destId="{3CA90A45-4066-4157-A11A-E7589A68E71D}" srcOrd="0" destOrd="0" presId="urn:microsoft.com/office/officeart/2005/8/layout/orgChart1"/>
    <dgm:cxn modelId="{9A257690-3787-4D21-AF97-D88E5DE42503}" type="presParOf" srcId="{EF1D51C2-BAA3-4AD4-95E5-14E77D0925A7}" destId="{6FB55488-5D4E-4EFB-808D-F2D996036354}" srcOrd="1" destOrd="0" presId="urn:microsoft.com/office/officeart/2005/8/layout/orgChart1"/>
    <dgm:cxn modelId="{7B47BF4B-C0F8-4C6F-A632-16789D2D0F00}" type="presParOf" srcId="{43E2682A-2979-4C2E-8BF8-D622370EBF08}" destId="{03DFE041-8F06-468A-9E82-12281B115349}" srcOrd="1" destOrd="0" presId="urn:microsoft.com/office/officeart/2005/8/layout/orgChart1"/>
    <dgm:cxn modelId="{AC8785D8-B4AF-4997-BCC5-C542164EEA21}" type="presParOf" srcId="{43E2682A-2979-4C2E-8BF8-D622370EBF08}" destId="{25905FF3-A459-4AAE-9D8F-77F08605F2E3}" srcOrd="2" destOrd="0" presId="urn:microsoft.com/office/officeart/2005/8/layout/orgChart1"/>
    <dgm:cxn modelId="{0D8DDEE0-C7A7-40A7-8B39-165475E3534B}" type="presParOf" srcId="{A542BABC-4D4D-41EC-B21D-5B35C32BF9A5}" destId="{A47A36CE-99AB-4624-B878-4EE82D06521D}" srcOrd="14" destOrd="0" presId="urn:microsoft.com/office/officeart/2005/8/layout/orgChart1"/>
    <dgm:cxn modelId="{6EA37820-E00E-4C6C-840D-584B47BFC7A2}" type="presParOf" srcId="{A542BABC-4D4D-41EC-B21D-5B35C32BF9A5}" destId="{640CD627-E9BC-47BF-BA09-CB7924D703FD}" srcOrd="15" destOrd="0" presId="urn:microsoft.com/office/officeart/2005/8/layout/orgChart1"/>
    <dgm:cxn modelId="{CA10FC1B-3A5E-465E-B615-A4A05B051277}" type="presParOf" srcId="{640CD627-E9BC-47BF-BA09-CB7924D703FD}" destId="{BC45E1CF-3C95-4F2D-B24F-6D4802780CDE}" srcOrd="0" destOrd="0" presId="urn:microsoft.com/office/officeart/2005/8/layout/orgChart1"/>
    <dgm:cxn modelId="{D8257958-DAA9-420D-AB88-8A05F76BDE2F}" type="presParOf" srcId="{BC45E1CF-3C95-4F2D-B24F-6D4802780CDE}" destId="{E8F3C2C8-BC35-4F68-9E77-7BA649E6E50D}" srcOrd="0" destOrd="0" presId="urn:microsoft.com/office/officeart/2005/8/layout/orgChart1"/>
    <dgm:cxn modelId="{F20131A8-AAFF-45CA-9A3B-75198FCA29C1}" type="presParOf" srcId="{BC45E1CF-3C95-4F2D-B24F-6D4802780CDE}" destId="{27746B46-C93E-4C59-8953-9C32DF1254EF}" srcOrd="1" destOrd="0" presId="urn:microsoft.com/office/officeart/2005/8/layout/orgChart1"/>
    <dgm:cxn modelId="{6197DD97-32CF-4F03-96FA-332BAF40C767}" type="presParOf" srcId="{640CD627-E9BC-47BF-BA09-CB7924D703FD}" destId="{03A9D2BD-9864-4749-85DC-F72300AD8D6D}" srcOrd="1" destOrd="0" presId="urn:microsoft.com/office/officeart/2005/8/layout/orgChart1"/>
    <dgm:cxn modelId="{02E1780B-7849-477A-86AB-6296007B8612}" type="presParOf" srcId="{640CD627-E9BC-47BF-BA09-CB7924D703FD}" destId="{6FD52F65-702B-478D-8492-27A4B9F09BDB}" srcOrd="2" destOrd="0" presId="urn:microsoft.com/office/officeart/2005/8/layout/orgChart1"/>
    <dgm:cxn modelId="{7A072441-0FC2-456B-AC1E-508D66EC7C1C}" type="presParOf" srcId="{E4FAD246-2760-4E82-A434-5A33B62DDE16}" destId="{844A1B14-19D7-408D-81BB-302C55540BCD}" srcOrd="2" destOrd="0" presId="urn:microsoft.com/office/officeart/2005/8/layout/orgChart1"/>
    <dgm:cxn modelId="{87419C2E-AC72-4F7C-A8B1-3F22DC60C3A9}" type="presParOf" srcId="{CE67FDC4-435C-4E36-8A59-0F01E245611E}" destId="{D5F41331-7497-4F45-9663-894C583529DE}" srcOrd="4" destOrd="0" presId="urn:microsoft.com/office/officeart/2005/8/layout/orgChart1"/>
    <dgm:cxn modelId="{C02F1B6B-F02A-4A49-B0AF-25A579D06800}" type="presParOf" srcId="{CE67FDC4-435C-4E36-8A59-0F01E245611E}" destId="{FC6A33EF-D840-4E6C-8C8F-313494CFCACA}" srcOrd="5" destOrd="0" presId="urn:microsoft.com/office/officeart/2005/8/layout/orgChart1"/>
    <dgm:cxn modelId="{61B4EFA4-B064-41B9-89F9-74F3E47F6A97}" type="presParOf" srcId="{FC6A33EF-D840-4E6C-8C8F-313494CFCACA}" destId="{249EBD99-CF0B-4DF1-8C5A-79307A599441}" srcOrd="0" destOrd="0" presId="urn:microsoft.com/office/officeart/2005/8/layout/orgChart1"/>
    <dgm:cxn modelId="{37F07AE1-5BA7-432D-8A78-C45B063AAF54}" type="presParOf" srcId="{249EBD99-CF0B-4DF1-8C5A-79307A599441}" destId="{C6B809F4-40F2-46AA-A0FA-B8B7BF06CAF0}" srcOrd="0" destOrd="0" presId="urn:microsoft.com/office/officeart/2005/8/layout/orgChart1"/>
    <dgm:cxn modelId="{2CACDEC0-63D7-4AD7-BF2D-1ECED896FC70}" type="presParOf" srcId="{249EBD99-CF0B-4DF1-8C5A-79307A599441}" destId="{7F1D6D3E-D3A5-4837-B363-AA0B211D868D}" srcOrd="1" destOrd="0" presId="urn:microsoft.com/office/officeart/2005/8/layout/orgChart1"/>
    <dgm:cxn modelId="{A6DC7F51-611D-447D-ACBE-006CCF93B8F2}" type="presParOf" srcId="{FC6A33EF-D840-4E6C-8C8F-313494CFCACA}" destId="{95AEF6F1-0F89-453C-88BE-D5917786DADB}" srcOrd="1" destOrd="0" presId="urn:microsoft.com/office/officeart/2005/8/layout/orgChart1"/>
    <dgm:cxn modelId="{619443C1-6D4D-4EEC-BAC1-BF520397C28B}" type="presParOf" srcId="{95AEF6F1-0F89-453C-88BE-D5917786DADB}" destId="{A8AD3153-47F4-48EA-A280-BF125465CDE7}" srcOrd="0" destOrd="0" presId="urn:microsoft.com/office/officeart/2005/8/layout/orgChart1"/>
    <dgm:cxn modelId="{5BD44721-4A87-4FD2-A36B-B772A332036E}" type="presParOf" srcId="{95AEF6F1-0F89-453C-88BE-D5917786DADB}" destId="{0FF9BE4E-269A-4FF6-8D79-2B3B833D48A8}" srcOrd="1" destOrd="0" presId="urn:microsoft.com/office/officeart/2005/8/layout/orgChart1"/>
    <dgm:cxn modelId="{53FB26AF-3F14-41E0-A3B9-28CA73AA7453}" type="presParOf" srcId="{0FF9BE4E-269A-4FF6-8D79-2B3B833D48A8}" destId="{579ED0CB-9AAD-43D5-9E0F-C2E0136DCAE3}" srcOrd="0" destOrd="0" presId="urn:microsoft.com/office/officeart/2005/8/layout/orgChart1"/>
    <dgm:cxn modelId="{2B64A415-3981-4313-B55C-79F7DC116475}" type="presParOf" srcId="{579ED0CB-9AAD-43D5-9E0F-C2E0136DCAE3}" destId="{D2E1BC8A-9848-4E4E-8F62-CEDD2A687225}" srcOrd="0" destOrd="0" presId="urn:microsoft.com/office/officeart/2005/8/layout/orgChart1"/>
    <dgm:cxn modelId="{C97527DA-27D6-47B2-86A5-676C967B6BB2}" type="presParOf" srcId="{579ED0CB-9AAD-43D5-9E0F-C2E0136DCAE3}" destId="{D2C525F0-9506-48C5-A7FD-33C2CF944756}" srcOrd="1" destOrd="0" presId="urn:microsoft.com/office/officeart/2005/8/layout/orgChart1"/>
    <dgm:cxn modelId="{C5E46355-7C18-4A6A-893E-BD84C408B01E}" type="presParOf" srcId="{0FF9BE4E-269A-4FF6-8D79-2B3B833D48A8}" destId="{34E002D8-7B18-4D2E-AC5A-8A857239EB9E}" srcOrd="1" destOrd="0" presId="urn:microsoft.com/office/officeart/2005/8/layout/orgChart1"/>
    <dgm:cxn modelId="{E99E262F-3A58-490B-A78E-0FB9F160628B}" type="presParOf" srcId="{0FF9BE4E-269A-4FF6-8D79-2B3B833D48A8}" destId="{F590F3C1-5217-49DB-9C99-C4C97C02BC26}" srcOrd="2" destOrd="0" presId="urn:microsoft.com/office/officeart/2005/8/layout/orgChart1"/>
    <dgm:cxn modelId="{0D8A865A-B8AC-4E8E-BD4F-47C9DF3EF058}" type="presParOf" srcId="{95AEF6F1-0F89-453C-88BE-D5917786DADB}" destId="{9D0BB98D-062A-4146-8166-AFC4445A8317}" srcOrd="2" destOrd="0" presId="urn:microsoft.com/office/officeart/2005/8/layout/orgChart1"/>
    <dgm:cxn modelId="{190AB874-6B32-40C6-8D04-3520716FBC1D}" type="presParOf" srcId="{95AEF6F1-0F89-453C-88BE-D5917786DADB}" destId="{ACB694BA-E475-49AA-9A01-C8D92B3FD947}" srcOrd="3" destOrd="0" presId="urn:microsoft.com/office/officeart/2005/8/layout/orgChart1"/>
    <dgm:cxn modelId="{673330D0-4CAA-4CF2-A62F-93B7E2F5D6B5}" type="presParOf" srcId="{ACB694BA-E475-49AA-9A01-C8D92B3FD947}" destId="{0B7A2B48-DD60-4A1F-B6D8-E77C442918F5}" srcOrd="0" destOrd="0" presId="urn:microsoft.com/office/officeart/2005/8/layout/orgChart1"/>
    <dgm:cxn modelId="{B2D13740-A2B2-41B2-90E8-4AF58754FBC0}" type="presParOf" srcId="{0B7A2B48-DD60-4A1F-B6D8-E77C442918F5}" destId="{166AA0A6-F20A-46B7-B910-85883DB5474B}" srcOrd="0" destOrd="0" presId="urn:microsoft.com/office/officeart/2005/8/layout/orgChart1"/>
    <dgm:cxn modelId="{CBBAC657-306F-4B40-829C-45A5913520C9}" type="presParOf" srcId="{0B7A2B48-DD60-4A1F-B6D8-E77C442918F5}" destId="{36D42E75-FD5A-4371-8D6E-86825117680C}" srcOrd="1" destOrd="0" presId="urn:microsoft.com/office/officeart/2005/8/layout/orgChart1"/>
    <dgm:cxn modelId="{F74DCEC1-C945-4D06-B02B-BB5EDE0DCEEC}" type="presParOf" srcId="{ACB694BA-E475-49AA-9A01-C8D92B3FD947}" destId="{2FE11ABF-1644-4EFF-9F52-134B3DCB7342}" srcOrd="1" destOrd="0" presId="urn:microsoft.com/office/officeart/2005/8/layout/orgChart1"/>
    <dgm:cxn modelId="{CC199605-D695-4C6B-99ED-B383AD4EE57C}" type="presParOf" srcId="{ACB694BA-E475-49AA-9A01-C8D92B3FD947}" destId="{E420F912-44F7-42DE-8D7B-619561A5F03D}" srcOrd="2" destOrd="0" presId="urn:microsoft.com/office/officeart/2005/8/layout/orgChart1"/>
    <dgm:cxn modelId="{B453AAB3-9F70-4FE7-9792-DD743CBCF417}" type="presParOf" srcId="{95AEF6F1-0F89-453C-88BE-D5917786DADB}" destId="{E216420C-65AF-47B9-9ED9-3EB2052668D4}" srcOrd="4" destOrd="0" presId="urn:microsoft.com/office/officeart/2005/8/layout/orgChart1"/>
    <dgm:cxn modelId="{41149935-C0B4-485E-BABC-8997F78C764D}" type="presParOf" srcId="{95AEF6F1-0F89-453C-88BE-D5917786DADB}" destId="{67ACD87E-2883-4219-83DA-8F050F7B0E55}" srcOrd="5" destOrd="0" presId="urn:microsoft.com/office/officeart/2005/8/layout/orgChart1"/>
    <dgm:cxn modelId="{9FB7CCF2-3A5F-4D93-847A-579F8790860D}" type="presParOf" srcId="{67ACD87E-2883-4219-83DA-8F050F7B0E55}" destId="{95B6CD85-2A6A-4EAC-A009-65A4A8D6E3B3}" srcOrd="0" destOrd="0" presId="urn:microsoft.com/office/officeart/2005/8/layout/orgChart1"/>
    <dgm:cxn modelId="{1930D55F-9DBA-4A25-BE7F-35EC24792C3D}" type="presParOf" srcId="{95B6CD85-2A6A-4EAC-A009-65A4A8D6E3B3}" destId="{D3C82E50-3515-43C1-892E-E96AE0D609C2}" srcOrd="0" destOrd="0" presId="urn:microsoft.com/office/officeart/2005/8/layout/orgChart1"/>
    <dgm:cxn modelId="{450B51BF-CF2F-4FB5-86C2-88346B7D7850}" type="presParOf" srcId="{95B6CD85-2A6A-4EAC-A009-65A4A8D6E3B3}" destId="{DA4DF0ED-6D25-4A58-A18D-417E6F53FE80}" srcOrd="1" destOrd="0" presId="urn:microsoft.com/office/officeart/2005/8/layout/orgChart1"/>
    <dgm:cxn modelId="{EFF2DADA-272A-4D38-8FA9-FCFB11A9F7A6}" type="presParOf" srcId="{67ACD87E-2883-4219-83DA-8F050F7B0E55}" destId="{126C7F2D-ABF1-40E1-8D0A-8B337C1D5D0B}" srcOrd="1" destOrd="0" presId="urn:microsoft.com/office/officeart/2005/8/layout/orgChart1"/>
    <dgm:cxn modelId="{8AE2BAC2-E17A-4F11-8D58-CAB1D5776470}" type="presParOf" srcId="{67ACD87E-2883-4219-83DA-8F050F7B0E55}" destId="{728B92AB-5CFC-42F7-9F64-C15BF56BFCAB}" srcOrd="2" destOrd="0" presId="urn:microsoft.com/office/officeart/2005/8/layout/orgChart1"/>
    <dgm:cxn modelId="{AC647FE0-18E8-4A27-AB5A-881CC0763843}" type="presParOf" srcId="{95AEF6F1-0F89-453C-88BE-D5917786DADB}" destId="{23E72EF0-64DA-425A-9DCE-BF642A0CBDEB}" srcOrd="6" destOrd="0" presId="urn:microsoft.com/office/officeart/2005/8/layout/orgChart1"/>
    <dgm:cxn modelId="{E455EDD2-5FA3-4A8A-B917-F1F24A1F2671}" type="presParOf" srcId="{95AEF6F1-0F89-453C-88BE-D5917786DADB}" destId="{F7A6D722-B501-4695-8F6E-8339B2D6F4C5}" srcOrd="7" destOrd="0" presId="urn:microsoft.com/office/officeart/2005/8/layout/orgChart1"/>
    <dgm:cxn modelId="{3FCC42FD-8FCC-4CCF-9A4A-1FB569E56132}" type="presParOf" srcId="{F7A6D722-B501-4695-8F6E-8339B2D6F4C5}" destId="{EAF06802-B367-41BE-B906-A7A0458E9EF6}" srcOrd="0" destOrd="0" presId="urn:microsoft.com/office/officeart/2005/8/layout/orgChart1"/>
    <dgm:cxn modelId="{861EC591-8D71-40F0-B6BC-BE8A378C5891}" type="presParOf" srcId="{EAF06802-B367-41BE-B906-A7A0458E9EF6}" destId="{C7E4AA2B-87EF-4326-9F8E-F200786D92E6}" srcOrd="0" destOrd="0" presId="urn:microsoft.com/office/officeart/2005/8/layout/orgChart1"/>
    <dgm:cxn modelId="{230D55F4-79FE-456B-BDDB-655D49C43A5E}" type="presParOf" srcId="{EAF06802-B367-41BE-B906-A7A0458E9EF6}" destId="{D658E856-690D-4D1A-BD0B-53FE2EEFA8DB}" srcOrd="1" destOrd="0" presId="urn:microsoft.com/office/officeart/2005/8/layout/orgChart1"/>
    <dgm:cxn modelId="{E7C2D4B5-6686-4C30-B6AB-05EBA6F6B84E}" type="presParOf" srcId="{F7A6D722-B501-4695-8F6E-8339B2D6F4C5}" destId="{FA0D6B24-6D72-4A57-B5A0-9DB8466BFFDE}" srcOrd="1" destOrd="0" presId="urn:microsoft.com/office/officeart/2005/8/layout/orgChart1"/>
    <dgm:cxn modelId="{415B00DE-3CBD-4FA8-A4CC-7334CA1DC475}" type="presParOf" srcId="{F7A6D722-B501-4695-8F6E-8339B2D6F4C5}" destId="{09D50BB1-B196-4C2D-9144-47B2BC85674A}" srcOrd="2" destOrd="0" presId="urn:microsoft.com/office/officeart/2005/8/layout/orgChart1"/>
    <dgm:cxn modelId="{10AB6E13-B5C3-44F5-88EB-64566A8B281E}" type="presParOf" srcId="{95AEF6F1-0F89-453C-88BE-D5917786DADB}" destId="{08B8D10E-7AB8-4733-9EC3-B90FA81D241D}" srcOrd="8" destOrd="0" presId="urn:microsoft.com/office/officeart/2005/8/layout/orgChart1"/>
    <dgm:cxn modelId="{63F36A75-5DD5-4E10-9730-882A94540273}" type="presParOf" srcId="{95AEF6F1-0F89-453C-88BE-D5917786DADB}" destId="{93F15425-39D2-4A1D-B7D4-DE48B9E88423}" srcOrd="9" destOrd="0" presId="urn:microsoft.com/office/officeart/2005/8/layout/orgChart1"/>
    <dgm:cxn modelId="{0236FAF7-A14E-4CB0-B328-D23986D7EC6E}" type="presParOf" srcId="{93F15425-39D2-4A1D-B7D4-DE48B9E88423}" destId="{E0D78182-C052-4D62-BF50-30D840E19003}" srcOrd="0" destOrd="0" presId="urn:microsoft.com/office/officeart/2005/8/layout/orgChart1"/>
    <dgm:cxn modelId="{C5DFA514-F99D-4361-A8C8-91B19C471BF9}" type="presParOf" srcId="{E0D78182-C052-4D62-BF50-30D840E19003}" destId="{1D04F9D9-73C0-4F31-AA88-A9B4D935CFCF}" srcOrd="0" destOrd="0" presId="urn:microsoft.com/office/officeart/2005/8/layout/orgChart1"/>
    <dgm:cxn modelId="{205ACBA9-40CC-4052-A484-F76868BD8CA0}" type="presParOf" srcId="{E0D78182-C052-4D62-BF50-30D840E19003}" destId="{F51F228C-44E1-4B04-AD84-C5B095205C46}" srcOrd="1" destOrd="0" presId="urn:microsoft.com/office/officeart/2005/8/layout/orgChart1"/>
    <dgm:cxn modelId="{0437CD53-533F-492D-921D-4E5777E3239F}" type="presParOf" srcId="{93F15425-39D2-4A1D-B7D4-DE48B9E88423}" destId="{2B02BA1C-EE55-4DF8-B7EF-121514CAA45E}" srcOrd="1" destOrd="0" presId="urn:microsoft.com/office/officeart/2005/8/layout/orgChart1"/>
    <dgm:cxn modelId="{D5AD41EA-9725-4D47-95EE-DE5FE603B87A}" type="presParOf" srcId="{93F15425-39D2-4A1D-B7D4-DE48B9E88423}" destId="{A637AB08-A94F-4C0D-BD29-F325749A73D0}" srcOrd="2" destOrd="0" presId="urn:microsoft.com/office/officeart/2005/8/layout/orgChart1"/>
    <dgm:cxn modelId="{D8A01172-E174-4BDC-B4E5-E5245B50E2D4}" type="presParOf" srcId="{95AEF6F1-0F89-453C-88BE-D5917786DADB}" destId="{5019CC57-4F07-45A4-86F7-510A6CB30D88}" srcOrd="10" destOrd="0" presId="urn:microsoft.com/office/officeart/2005/8/layout/orgChart1"/>
    <dgm:cxn modelId="{16253BE3-5C35-47BC-979E-F26A8279FE51}" type="presParOf" srcId="{95AEF6F1-0F89-453C-88BE-D5917786DADB}" destId="{06863810-D5BB-4657-B220-0C552D21DB8C}" srcOrd="11" destOrd="0" presId="urn:microsoft.com/office/officeart/2005/8/layout/orgChart1"/>
    <dgm:cxn modelId="{225FB0AE-9522-4DCC-8902-B1ED316251AC}" type="presParOf" srcId="{06863810-D5BB-4657-B220-0C552D21DB8C}" destId="{58AF385B-EE12-4A9F-82DD-56FA59BC3257}" srcOrd="0" destOrd="0" presId="urn:microsoft.com/office/officeart/2005/8/layout/orgChart1"/>
    <dgm:cxn modelId="{73DF6B74-A8BC-43F4-9C6F-B267C7C58F07}" type="presParOf" srcId="{58AF385B-EE12-4A9F-82DD-56FA59BC3257}" destId="{8A9EC661-E36D-4017-BDA2-F10C0DBAACEC}" srcOrd="0" destOrd="0" presId="urn:microsoft.com/office/officeart/2005/8/layout/orgChart1"/>
    <dgm:cxn modelId="{D29612D8-2410-467C-A076-2BB0995AE21D}" type="presParOf" srcId="{58AF385B-EE12-4A9F-82DD-56FA59BC3257}" destId="{40CC3AEB-17AB-4FF7-A20B-3F4D3A30874E}" srcOrd="1" destOrd="0" presId="urn:microsoft.com/office/officeart/2005/8/layout/orgChart1"/>
    <dgm:cxn modelId="{AEC80FA7-BD1B-4831-A2A1-17525E3E380D}" type="presParOf" srcId="{06863810-D5BB-4657-B220-0C552D21DB8C}" destId="{16CE84B3-4779-4DA4-982E-24DA177E60A1}" srcOrd="1" destOrd="0" presId="urn:microsoft.com/office/officeart/2005/8/layout/orgChart1"/>
    <dgm:cxn modelId="{D57A553C-2F3C-40D7-AE98-B4E22B62DFAB}" type="presParOf" srcId="{06863810-D5BB-4657-B220-0C552D21DB8C}" destId="{7DD14E9B-58DF-46C5-BE02-B89B487C190B}" srcOrd="2" destOrd="0" presId="urn:microsoft.com/office/officeart/2005/8/layout/orgChart1"/>
    <dgm:cxn modelId="{1B325CBD-C5B3-4666-822D-98295ACDB2EB}" type="presParOf" srcId="{95AEF6F1-0F89-453C-88BE-D5917786DADB}" destId="{88DEA6E8-038C-492D-996E-DEE2FF5702CF}" srcOrd="12" destOrd="0" presId="urn:microsoft.com/office/officeart/2005/8/layout/orgChart1"/>
    <dgm:cxn modelId="{14549C4C-FD06-499E-8548-A749F33C1EB9}" type="presParOf" srcId="{95AEF6F1-0F89-453C-88BE-D5917786DADB}" destId="{6002BA1C-125B-4F32-B316-8C38B47524D3}" srcOrd="13" destOrd="0" presId="urn:microsoft.com/office/officeart/2005/8/layout/orgChart1"/>
    <dgm:cxn modelId="{F2E32114-1D47-450C-83C2-41E90AF452A2}" type="presParOf" srcId="{6002BA1C-125B-4F32-B316-8C38B47524D3}" destId="{809C0B58-6CCE-4EB4-A36A-E3946C7802ED}" srcOrd="0" destOrd="0" presId="urn:microsoft.com/office/officeart/2005/8/layout/orgChart1"/>
    <dgm:cxn modelId="{37EFCE1A-BC4E-40B5-8EE1-2C2FBEB189D7}" type="presParOf" srcId="{809C0B58-6CCE-4EB4-A36A-E3946C7802ED}" destId="{9438478D-0B18-47D9-BB16-A383683F24CF}" srcOrd="0" destOrd="0" presId="urn:microsoft.com/office/officeart/2005/8/layout/orgChart1"/>
    <dgm:cxn modelId="{CB0CE22D-3483-42A8-B539-5724F932B6BF}" type="presParOf" srcId="{809C0B58-6CCE-4EB4-A36A-E3946C7802ED}" destId="{6D67695B-8007-4103-A59E-26119CCDC933}" srcOrd="1" destOrd="0" presId="urn:microsoft.com/office/officeart/2005/8/layout/orgChart1"/>
    <dgm:cxn modelId="{5BEFCA76-2517-48AB-B71B-A150E3DBAEAC}" type="presParOf" srcId="{6002BA1C-125B-4F32-B316-8C38B47524D3}" destId="{2D2FDAF7-B96D-4321-ABFC-2943225F8CD1}" srcOrd="1" destOrd="0" presId="urn:microsoft.com/office/officeart/2005/8/layout/orgChart1"/>
    <dgm:cxn modelId="{ADFEBB14-F932-4BD6-8416-D4A4802EB700}" type="presParOf" srcId="{6002BA1C-125B-4F32-B316-8C38B47524D3}" destId="{E37D4084-3CED-452A-B080-ACDAE5352AE4}" srcOrd="2" destOrd="0" presId="urn:microsoft.com/office/officeart/2005/8/layout/orgChart1"/>
    <dgm:cxn modelId="{D04AEE64-DDB8-473A-BDCE-A8B120CCFA4D}" type="presParOf" srcId="{95AEF6F1-0F89-453C-88BE-D5917786DADB}" destId="{22C5CB3C-FF2D-414F-B493-2BB149973ED9}" srcOrd="14" destOrd="0" presId="urn:microsoft.com/office/officeart/2005/8/layout/orgChart1"/>
    <dgm:cxn modelId="{9CB9335B-5103-4416-9C0F-4CF3854B4065}" type="presParOf" srcId="{95AEF6F1-0F89-453C-88BE-D5917786DADB}" destId="{BD1C37C8-EFAA-4139-8FCC-5D23C3467E47}" srcOrd="15" destOrd="0" presId="urn:microsoft.com/office/officeart/2005/8/layout/orgChart1"/>
    <dgm:cxn modelId="{5E30F9E3-D7C0-4B9E-AB1B-9D916FD3F2D5}" type="presParOf" srcId="{BD1C37C8-EFAA-4139-8FCC-5D23C3467E47}" destId="{6C787315-8406-4FD0-8C18-08383F58FDF1}" srcOrd="0" destOrd="0" presId="urn:microsoft.com/office/officeart/2005/8/layout/orgChart1"/>
    <dgm:cxn modelId="{EF78DB1F-FD02-4387-A865-9327890E2B1A}" type="presParOf" srcId="{6C787315-8406-4FD0-8C18-08383F58FDF1}" destId="{C357E5F5-02DA-4CBA-89F7-CB3DA438D62F}" srcOrd="0" destOrd="0" presId="urn:microsoft.com/office/officeart/2005/8/layout/orgChart1"/>
    <dgm:cxn modelId="{05BEB1D9-CAB9-4516-A20E-5B7F57AFF8D1}" type="presParOf" srcId="{6C787315-8406-4FD0-8C18-08383F58FDF1}" destId="{803A73CA-ECC6-41D7-95B4-E21281A86260}" srcOrd="1" destOrd="0" presId="urn:microsoft.com/office/officeart/2005/8/layout/orgChart1"/>
    <dgm:cxn modelId="{0C6E6FF9-9117-45AB-BAAB-C58838DC8AA8}" type="presParOf" srcId="{BD1C37C8-EFAA-4139-8FCC-5D23C3467E47}" destId="{2D78DDCB-3F72-4335-AF33-8DB8FD08B104}" srcOrd="1" destOrd="0" presId="urn:microsoft.com/office/officeart/2005/8/layout/orgChart1"/>
    <dgm:cxn modelId="{8E71990E-6148-4AFD-9964-6E3F786567FB}" type="presParOf" srcId="{BD1C37C8-EFAA-4139-8FCC-5D23C3467E47}" destId="{757565F7-832D-4230-9F1B-562A66ED56C2}" srcOrd="2" destOrd="0" presId="urn:microsoft.com/office/officeart/2005/8/layout/orgChart1"/>
    <dgm:cxn modelId="{33D8FA12-80C3-465A-87AE-1F8F2E937534}" type="presParOf" srcId="{95AEF6F1-0F89-453C-88BE-D5917786DADB}" destId="{C7AC6BB2-BEBC-4EFB-A90E-3C1A0A1BDA15}" srcOrd="16" destOrd="0" presId="urn:microsoft.com/office/officeart/2005/8/layout/orgChart1"/>
    <dgm:cxn modelId="{5B4DD55B-66F7-4617-A383-DD18AEE9D87F}" type="presParOf" srcId="{95AEF6F1-0F89-453C-88BE-D5917786DADB}" destId="{C4FB85A9-BBFE-4723-AEF5-4F66B62132D8}" srcOrd="17" destOrd="0" presId="urn:microsoft.com/office/officeart/2005/8/layout/orgChart1"/>
    <dgm:cxn modelId="{34C7CCE5-8DCD-4A25-AF78-A174E56B2529}" type="presParOf" srcId="{C4FB85A9-BBFE-4723-AEF5-4F66B62132D8}" destId="{3AC524AD-DCF6-49E6-A879-EC1B9DA66F19}" srcOrd="0" destOrd="0" presId="urn:microsoft.com/office/officeart/2005/8/layout/orgChart1"/>
    <dgm:cxn modelId="{7B62A64B-7236-458E-A44B-6340AC071BE5}" type="presParOf" srcId="{3AC524AD-DCF6-49E6-A879-EC1B9DA66F19}" destId="{F855DF82-06F2-41B8-8C9C-BAA7CD66EAAA}" srcOrd="0" destOrd="0" presId="urn:microsoft.com/office/officeart/2005/8/layout/orgChart1"/>
    <dgm:cxn modelId="{F4429804-C181-49A6-9CE7-29E9ACC28DD1}" type="presParOf" srcId="{3AC524AD-DCF6-49E6-A879-EC1B9DA66F19}" destId="{9F51DAEE-77A9-4FD4-91F1-E96F6942D9A6}" srcOrd="1" destOrd="0" presId="urn:microsoft.com/office/officeart/2005/8/layout/orgChart1"/>
    <dgm:cxn modelId="{3B93F131-4980-4292-821A-C42B2E6A068B}" type="presParOf" srcId="{C4FB85A9-BBFE-4723-AEF5-4F66B62132D8}" destId="{C50979E6-1026-438B-AF0F-0213A53A7CF9}" srcOrd="1" destOrd="0" presId="urn:microsoft.com/office/officeart/2005/8/layout/orgChart1"/>
    <dgm:cxn modelId="{3C3E7314-A77F-4C30-8AD6-A0ED6CA6644B}" type="presParOf" srcId="{C4FB85A9-BBFE-4723-AEF5-4F66B62132D8}" destId="{95C08EC6-4B82-4C03-B567-87B535A986BD}" srcOrd="2" destOrd="0" presId="urn:microsoft.com/office/officeart/2005/8/layout/orgChart1"/>
    <dgm:cxn modelId="{57F9CA37-3B69-4F85-ABBF-847C8A1ED48D}" type="presParOf" srcId="{FC6A33EF-D840-4E6C-8C8F-313494CFCACA}" destId="{76FCEE92-F1D5-47B4-88E9-41E81F6513A9}" srcOrd="2" destOrd="0" presId="urn:microsoft.com/office/officeart/2005/8/layout/orgChart1"/>
    <dgm:cxn modelId="{023C2DBA-E13D-4160-BEDB-C2DF1A0384F2}" type="presParOf" srcId="{CE67FDC4-435C-4E36-8A59-0F01E245611E}" destId="{2ECFAD75-CBE4-4214-B294-FA1F30F2670A}" srcOrd="6" destOrd="0" presId="urn:microsoft.com/office/officeart/2005/8/layout/orgChart1"/>
    <dgm:cxn modelId="{1C3C218D-85A3-4A51-BFDE-C02D76C8FFED}" type="presParOf" srcId="{CE67FDC4-435C-4E36-8A59-0F01E245611E}" destId="{20E51C64-F0B9-4341-A2CC-6A4F889C4E57}" srcOrd="7" destOrd="0" presId="urn:microsoft.com/office/officeart/2005/8/layout/orgChart1"/>
    <dgm:cxn modelId="{5EBC9A9F-3BF1-4E4F-90C4-93A1CA6D7AF3}" type="presParOf" srcId="{20E51C64-F0B9-4341-A2CC-6A4F889C4E57}" destId="{EE148FFD-34B7-4B8B-9B3D-7181EADF17E4}" srcOrd="0" destOrd="0" presId="urn:microsoft.com/office/officeart/2005/8/layout/orgChart1"/>
    <dgm:cxn modelId="{85701A03-D017-43CB-BD40-236A95E48C3C}" type="presParOf" srcId="{EE148FFD-34B7-4B8B-9B3D-7181EADF17E4}" destId="{1701288A-B9E2-491B-8CF5-C96F5E9764E9}" srcOrd="0" destOrd="0" presId="urn:microsoft.com/office/officeart/2005/8/layout/orgChart1"/>
    <dgm:cxn modelId="{C23318B8-3352-4A85-B1B0-9A2E63DF41CE}" type="presParOf" srcId="{EE148FFD-34B7-4B8B-9B3D-7181EADF17E4}" destId="{BDDCE88B-0837-4925-9B59-B0146A58698C}" srcOrd="1" destOrd="0" presId="urn:microsoft.com/office/officeart/2005/8/layout/orgChart1"/>
    <dgm:cxn modelId="{C3A04B35-6112-4319-BD9D-5D881B65C303}" type="presParOf" srcId="{20E51C64-F0B9-4341-A2CC-6A4F889C4E57}" destId="{26E4F24C-B84C-484C-B505-B6927DA9D481}" srcOrd="1" destOrd="0" presId="urn:microsoft.com/office/officeart/2005/8/layout/orgChart1"/>
    <dgm:cxn modelId="{04A62429-93F3-49BF-8F3F-9821E429E254}" type="presParOf" srcId="{26E4F24C-B84C-484C-B505-B6927DA9D481}" destId="{A9E729B9-A734-41C6-8312-C60E5B4025FF}" srcOrd="0" destOrd="0" presId="urn:microsoft.com/office/officeart/2005/8/layout/orgChart1"/>
    <dgm:cxn modelId="{77195D9E-5064-4CDC-AE6B-12CD551C6DCF}" type="presParOf" srcId="{26E4F24C-B84C-484C-B505-B6927DA9D481}" destId="{6DE49143-4936-4447-B73E-E1C6DF5BC88E}" srcOrd="1" destOrd="0" presId="urn:microsoft.com/office/officeart/2005/8/layout/orgChart1"/>
    <dgm:cxn modelId="{28DC2163-6F84-4E10-B05D-ABB4E1C1170A}" type="presParOf" srcId="{6DE49143-4936-4447-B73E-E1C6DF5BC88E}" destId="{6C22C798-FC18-40D7-AB66-C68331A38E86}" srcOrd="0" destOrd="0" presId="urn:microsoft.com/office/officeart/2005/8/layout/orgChart1"/>
    <dgm:cxn modelId="{1808A1DD-9162-4595-9B93-0918B8DE6321}" type="presParOf" srcId="{6C22C798-FC18-40D7-AB66-C68331A38E86}" destId="{73F579A6-9A13-45EE-8A2F-0B9940FA4B03}" srcOrd="0" destOrd="0" presId="urn:microsoft.com/office/officeart/2005/8/layout/orgChart1"/>
    <dgm:cxn modelId="{67B67899-6071-402B-AFFE-AC88D07FEC57}" type="presParOf" srcId="{6C22C798-FC18-40D7-AB66-C68331A38E86}" destId="{6F5E98D8-B12C-4261-9A4E-D48C5C12EFDE}" srcOrd="1" destOrd="0" presId="urn:microsoft.com/office/officeart/2005/8/layout/orgChart1"/>
    <dgm:cxn modelId="{B9DF9A69-63D6-4670-8452-6DAA1AC07C9D}" type="presParOf" srcId="{6DE49143-4936-4447-B73E-E1C6DF5BC88E}" destId="{F7D82F33-4971-4D3A-9DD5-CA83B4712300}" srcOrd="1" destOrd="0" presId="urn:microsoft.com/office/officeart/2005/8/layout/orgChart1"/>
    <dgm:cxn modelId="{EB06BB2D-8AE0-4E53-BE29-F6B8BEFB5BAF}" type="presParOf" srcId="{6DE49143-4936-4447-B73E-E1C6DF5BC88E}" destId="{A5D249AA-3EEE-4B44-93C0-A425FF731A9E}" srcOrd="2" destOrd="0" presId="urn:microsoft.com/office/officeart/2005/8/layout/orgChart1"/>
    <dgm:cxn modelId="{A7B27D0F-D930-486F-9D44-4A98EC89060F}" type="presParOf" srcId="{26E4F24C-B84C-484C-B505-B6927DA9D481}" destId="{2FF36E3A-E9CD-46F6-8E9E-145EC3ED12DD}" srcOrd="2" destOrd="0" presId="urn:microsoft.com/office/officeart/2005/8/layout/orgChart1"/>
    <dgm:cxn modelId="{50108B4A-206E-4199-8D52-6CC11C5EAC05}" type="presParOf" srcId="{26E4F24C-B84C-484C-B505-B6927DA9D481}" destId="{921932A5-0C1F-4B72-9C72-00113D9D356F}" srcOrd="3" destOrd="0" presId="urn:microsoft.com/office/officeart/2005/8/layout/orgChart1"/>
    <dgm:cxn modelId="{F2ADFF8F-505E-4E3E-89E9-C2909EC12EF6}" type="presParOf" srcId="{921932A5-0C1F-4B72-9C72-00113D9D356F}" destId="{4071E881-DE0C-41FA-82B6-7B75BCA0F083}" srcOrd="0" destOrd="0" presId="urn:microsoft.com/office/officeart/2005/8/layout/orgChart1"/>
    <dgm:cxn modelId="{AB62B7EC-8970-4F8C-AAB8-8AB07EFD708E}" type="presParOf" srcId="{4071E881-DE0C-41FA-82B6-7B75BCA0F083}" destId="{55C08D72-1E5C-4392-B9DE-C5432287FBE1}" srcOrd="0" destOrd="0" presId="urn:microsoft.com/office/officeart/2005/8/layout/orgChart1"/>
    <dgm:cxn modelId="{4C191DD4-0421-47E3-9DAB-CB36B389C22D}" type="presParOf" srcId="{4071E881-DE0C-41FA-82B6-7B75BCA0F083}" destId="{EA8020D2-B2ED-4958-8283-E92AC7B7EDF3}" srcOrd="1" destOrd="0" presId="urn:microsoft.com/office/officeart/2005/8/layout/orgChart1"/>
    <dgm:cxn modelId="{2F67EFC6-B40D-4CAA-A4E5-D92E13A63EBF}" type="presParOf" srcId="{921932A5-0C1F-4B72-9C72-00113D9D356F}" destId="{0E061345-3802-4004-81D3-D5E1B0767266}" srcOrd="1" destOrd="0" presId="urn:microsoft.com/office/officeart/2005/8/layout/orgChart1"/>
    <dgm:cxn modelId="{EB17AC91-A91D-434D-A397-DF7ABB612486}" type="presParOf" srcId="{921932A5-0C1F-4B72-9C72-00113D9D356F}" destId="{1C0651B0-DB5A-492A-AD0F-AF1F99E78E68}" srcOrd="2" destOrd="0" presId="urn:microsoft.com/office/officeart/2005/8/layout/orgChart1"/>
    <dgm:cxn modelId="{F99ECD58-7A88-4999-962A-49873C9D2694}" type="presParOf" srcId="{20E51C64-F0B9-4341-A2CC-6A4F889C4E57}" destId="{692AEF52-6801-4383-8B05-6FCFFEB2E347}" srcOrd="2" destOrd="0" presId="urn:microsoft.com/office/officeart/2005/8/layout/orgChart1"/>
    <dgm:cxn modelId="{558B7D03-5F4E-407F-B6FF-D452832AC354}" type="presParOf" srcId="{615487F0-2053-4FBF-B690-45C74B351E7F}" destId="{2D1547E9-C336-433E-A543-F420259DE0E0}" srcOrd="2" destOrd="0" presId="urn:microsoft.com/office/officeart/2005/8/layout/orgChart1"/>
    <dgm:cxn modelId="{405FA08A-D4FB-44BF-A4A7-428B14E3A332}" type="presParOf" srcId="{2D1547E9-C336-433E-A543-F420259DE0E0}" destId="{5AF6B7E8-30E0-4925-8961-D0ACAAA1CC95}" srcOrd="0" destOrd="0" presId="urn:microsoft.com/office/officeart/2005/8/layout/orgChart1"/>
    <dgm:cxn modelId="{771077D2-2600-4C0E-ABC3-465633A502E3}" type="presParOf" srcId="{2D1547E9-C336-433E-A543-F420259DE0E0}" destId="{F0CBEAB5-5126-47A5-863E-B02C1757FE95}" srcOrd="1" destOrd="0" presId="urn:microsoft.com/office/officeart/2005/8/layout/orgChart1"/>
    <dgm:cxn modelId="{0D23F988-5FF3-41B2-9218-E616AA6161CC}" type="presParOf" srcId="{F0CBEAB5-5126-47A5-863E-B02C1757FE95}" destId="{27B035B0-F280-41B2-BAD3-69C5F73FBBE1}" srcOrd="0" destOrd="0" presId="urn:microsoft.com/office/officeart/2005/8/layout/orgChart1"/>
    <dgm:cxn modelId="{B1AC77E7-DDBB-4CC0-BD2A-F7A5653BB151}" type="presParOf" srcId="{27B035B0-F280-41B2-BAD3-69C5F73FBBE1}" destId="{8FAFA54A-40DE-4163-95EA-1F8D9B11CBBB}" srcOrd="0" destOrd="0" presId="urn:microsoft.com/office/officeart/2005/8/layout/orgChart1"/>
    <dgm:cxn modelId="{462211D9-9E9D-4380-B1FB-55649EE67753}" type="presParOf" srcId="{27B035B0-F280-41B2-BAD3-69C5F73FBBE1}" destId="{C67D46AB-CBF0-4A57-8BDD-441569932434}" srcOrd="1" destOrd="0" presId="urn:microsoft.com/office/officeart/2005/8/layout/orgChart1"/>
    <dgm:cxn modelId="{43623C34-7F4E-4D1B-A5C2-C0FB55B75C8E}" type="presParOf" srcId="{F0CBEAB5-5126-47A5-863E-B02C1757FE95}" destId="{D4FA0D2A-1133-440A-BFA5-25ADD1811CCC}" srcOrd="1" destOrd="0" presId="urn:microsoft.com/office/officeart/2005/8/layout/orgChart1"/>
    <dgm:cxn modelId="{25FDD370-9E3B-4B0A-8996-0F75C508099C}" type="presParOf" srcId="{F0CBEAB5-5126-47A5-863E-B02C1757FE95}" destId="{DA428C28-A18C-4F35-AF69-4406DF21867D}" srcOrd="2" destOrd="0" presId="urn:microsoft.com/office/officeart/2005/8/layout/orgChart1"/>
    <dgm:cxn modelId="{7A2DCEF9-E5EE-4E63-B01C-3CA8972DEFC4}" type="presParOf" srcId="{2D1547E9-C336-433E-A543-F420259DE0E0}" destId="{BCD4C93B-73AF-4E3F-B4CB-25CBD8719837}" srcOrd="2" destOrd="0" presId="urn:microsoft.com/office/officeart/2005/8/layout/orgChart1"/>
    <dgm:cxn modelId="{1FBDF44C-04DA-41EB-98C8-B60321DCFE39}" type="presParOf" srcId="{2D1547E9-C336-433E-A543-F420259DE0E0}" destId="{D859693E-1025-4764-A772-7A0B4702F690}" srcOrd="3" destOrd="0" presId="urn:microsoft.com/office/officeart/2005/8/layout/orgChart1"/>
    <dgm:cxn modelId="{5DF48802-BFAE-46A0-8084-EA7470F3625B}" type="presParOf" srcId="{D859693E-1025-4764-A772-7A0B4702F690}" destId="{AB71159D-76A1-4489-838D-C43A60DCDFDD}" srcOrd="0" destOrd="0" presId="urn:microsoft.com/office/officeart/2005/8/layout/orgChart1"/>
    <dgm:cxn modelId="{C9E4CEA9-4B56-4633-B986-CC0EA65D6F95}" type="presParOf" srcId="{AB71159D-76A1-4489-838D-C43A60DCDFDD}" destId="{3FC71C2C-9AB3-4BCE-B0D9-C4954ED9C354}" srcOrd="0" destOrd="0" presId="urn:microsoft.com/office/officeart/2005/8/layout/orgChart1"/>
    <dgm:cxn modelId="{718E005B-BF6D-4A44-AA20-D406638089DA}" type="presParOf" srcId="{AB71159D-76A1-4489-838D-C43A60DCDFDD}" destId="{CA619A3B-B37F-482D-B0B9-6F03A60613B6}" srcOrd="1" destOrd="0" presId="urn:microsoft.com/office/officeart/2005/8/layout/orgChart1"/>
    <dgm:cxn modelId="{C8DFFDC3-2D0D-40DC-88B4-36B25ABFC351}" type="presParOf" srcId="{D859693E-1025-4764-A772-7A0B4702F690}" destId="{71D15457-7D78-4317-A905-37AC21D9CF54}" srcOrd="1" destOrd="0" presId="urn:microsoft.com/office/officeart/2005/8/layout/orgChart1"/>
    <dgm:cxn modelId="{3F71144D-B6F0-4D3F-91BA-63FCE708BAFE}" type="presParOf" srcId="{D859693E-1025-4764-A772-7A0B4702F690}" destId="{AFF7CF84-A04A-4FA6-B11C-9240828A302B}" srcOrd="2" destOrd="0" presId="urn:microsoft.com/office/officeart/2005/8/layout/orgChart1"/>
    <dgm:cxn modelId="{68455856-EC79-462B-9038-B195A67B536F}" type="presParOf" srcId="{ABB418A1-3A71-40BF-9457-81BBFCF3BCBA}" destId="{A3D77EAE-DCAC-4A32-8CB8-15A638C440AF}" srcOrd="2" destOrd="0" presId="urn:microsoft.com/office/officeart/2005/8/layout/orgChart1"/>
    <dgm:cxn modelId="{B697AD5C-C2C9-494D-A612-1EFB941383EC}" type="presParOf" srcId="{ABB418A1-3A71-40BF-9457-81BBFCF3BCBA}" destId="{8DCD150A-91E9-4224-A40D-040C26B91D3E}" srcOrd="3" destOrd="0" presId="urn:microsoft.com/office/officeart/2005/8/layout/orgChart1"/>
    <dgm:cxn modelId="{B6748778-CF40-44C9-B6AC-9A88C09EA4C3}" type="presParOf" srcId="{8DCD150A-91E9-4224-A40D-040C26B91D3E}" destId="{08E40AD5-55CA-4AB1-B184-F868CE1936BB}" srcOrd="0" destOrd="0" presId="urn:microsoft.com/office/officeart/2005/8/layout/orgChart1"/>
    <dgm:cxn modelId="{9E7D56DB-A309-4DEE-8EC2-2F7E217C0920}" type="presParOf" srcId="{08E40AD5-55CA-4AB1-B184-F868CE1936BB}" destId="{37ACBB9D-E6F1-4F75-AD6D-39595D2F40DC}" srcOrd="0" destOrd="0" presId="urn:microsoft.com/office/officeart/2005/8/layout/orgChart1"/>
    <dgm:cxn modelId="{AED19BCA-2FED-4D05-9F8F-0522FF469C3A}" type="presParOf" srcId="{08E40AD5-55CA-4AB1-B184-F868CE1936BB}" destId="{66EAB145-6314-45A9-8008-1E7476FDE6A1}" srcOrd="1" destOrd="0" presId="urn:microsoft.com/office/officeart/2005/8/layout/orgChart1"/>
    <dgm:cxn modelId="{C6AB698D-070D-4413-8C1E-A608155F892A}" type="presParOf" srcId="{8DCD150A-91E9-4224-A40D-040C26B91D3E}" destId="{B349E6D4-223A-452F-93F7-5423AD51DF1F}" srcOrd="1" destOrd="0" presId="urn:microsoft.com/office/officeart/2005/8/layout/orgChart1"/>
    <dgm:cxn modelId="{8E4E1978-91DA-40DE-9F35-410491F7CA64}" type="presParOf" srcId="{8DCD150A-91E9-4224-A40D-040C26B91D3E}" destId="{0C6106B5-4B8A-496C-9844-A808262E9238}" srcOrd="2" destOrd="0" presId="urn:microsoft.com/office/officeart/2005/8/layout/orgChart1"/>
    <dgm:cxn modelId="{5A90B34B-A3B1-4A9C-A082-D3DCD74EB6BE}" type="presParOf" srcId="{2987F326-29E5-4D99-85A5-1731C1400C74}" destId="{CC3C65F6-B5CE-493F-9A5D-386B265FFCC6}" srcOrd="2" destOrd="0" presId="urn:microsoft.com/office/officeart/2005/8/layout/orgChart1"/>
    <dgm:cxn modelId="{544BC677-D57C-4F1F-888B-A0C0D13B9C5D}" type="presParOf" srcId="{1DE8CEFA-864D-41EA-AD9A-ABD10DCBC30C}" destId="{C01258FC-7716-4702-B06E-6E720794AE47}" srcOrd="1" destOrd="0" presId="urn:microsoft.com/office/officeart/2005/8/layout/orgChart1"/>
    <dgm:cxn modelId="{91A81665-D4C6-4438-B6E0-D4495D403FC4}" type="presParOf" srcId="{C01258FC-7716-4702-B06E-6E720794AE47}" destId="{132EC284-3FD6-4F74-8AE9-4F0340437B03}" srcOrd="0" destOrd="0" presId="urn:microsoft.com/office/officeart/2005/8/layout/orgChart1"/>
    <dgm:cxn modelId="{F5B61A89-C048-49C1-9761-A8DE8DE5A421}" type="presParOf" srcId="{132EC284-3FD6-4F74-8AE9-4F0340437B03}" destId="{A49295CD-29C7-43A7-981A-29CE9CB2BA91}" srcOrd="0" destOrd="0" presId="urn:microsoft.com/office/officeart/2005/8/layout/orgChart1"/>
    <dgm:cxn modelId="{5B3CC0FF-4993-4875-9A5D-EB2F44B55EFD}" type="presParOf" srcId="{132EC284-3FD6-4F74-8AE9-4F0340437B03}" destId="{7069B31E-98C2-4340-B0F8-92132D09BBEE}" srcOrd="1" destOrd="0" presId="urn:microsoft.com/office/officeart/2005/8/layout/orgChart1"/>
    <dgm:cxn modelId="{5C0BC612-F6E8-4C17-A67A-5446AB10847C}" type="presParOf" srcId="{C01258FC-7716-4702-B06E-6E720794AE47}" destId="{D6C887E5-5C06-440C-B834-467B9460EF1E}" srcOrd="1" destOrd="0" presId="urn:microsoft.com/office/officeart/2005/8/layout/orgChart1"/>
    <dgm:cxn modelId="{A7E0CCD9-F85B-4F34-8AF2-95567B5D616E}" type="presParOf" srcId="{C01258FC-7716-4702-B06E-6E720794AE47}" destId="{4106E30A-ED1D-4682-86B0-005B71BA65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D77EAE-DCAC-4A32-8CB8-15A638C440AF}">
      <dsp:nvSpPr>
        <dsp:cNvPr id="0" name=""/>
        <dsp:cNvSpPr/>
      </dsp:nvSpPr>
      <dsp:spPr>
        <a:xfrm>
          <a:off x="6525782" y="452375"/>
          <a:ext cx="1153421" cy="1901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169"/>
              </a:lnTo>
              <a:lnTo>
                <a:pt x="1153421" y="95169"/>
              </a:lnTo>
              <a:lnTo>
                <a:pt x="1153421" y="190167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D4C93B-73AF-4E3F-B4CB-25CBD8719837}">
      <dsp:nvSpPr>
        <dsp:cNvPr id="0" name=""/>
        <dsp:cNvSpPr/>
      </dsp:nvSpPr>
      <dsp:spPr>
        <a:xfrm>
          <a:off x="6525519" y="1094918"/>
          <a:ext cx="1214546" cy="4103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0376"/>
              </a:lnTo>
              <a:lnTo>
                <a:pt x="1214546" y="4103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F6B7E8-30E0-4925-8961-D0ACAAA1CC95}">
      <dsp:nvSpPr>
        <dsp:cNvPr id="0" name=""/>
        <dsp:cNvSpPr/>
      </dsp:nvSpPr>
      <dsp:spPr>
        <a:xfrm>
          <a:off x="6525519" y="1094918"/>
          <a:ext cx="157580" cy="4101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0132"/>
              </a:lnTo>
              <a:lnTo>
                <a:pt x="157580" y="410132"/>
              </a:lnTo>
            </a:path>
          </a:pathLst>
        </a:custGeom>
        <a:noFill/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F36E3A-E9CD-46F6-8E9E-145EC3ED12DD}">
      <dsp:nvSpPr>
        <dsp:cNvPr id="0" name=""/>
        <dsp:cNvSpPr/>
      </dsp:nvSpPr>
      <dsp:spPr>
        <a:xfrm>
          <a:off x="9780487" y="2379665"/>
          <a:ext cx="135712" cy="1058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8558"/>
              </a:lnTo>
              <a:lnTo>
                <a:pt x="135712" y="1058558"/>
              </a:lnTo>
            </a:path>
          </a:pathLst>
        </a:custGeom>
        <a:noFill/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E729B9-A734-41C6-8312-C60E5B4025FF}">
      <dsp:nvSpPr>
        <dsp:cNvPr id="0" name=""/>
        <dsp:cNvSpPr/>
      </dsp:nvSpPr>
      <dsp:spPr>
        <a:xfrm>
          <a:off x="9780487" y="2379665"/>
          <a:ext cx="135712" cy="4161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6185"/>
              </a:lnTo>
              <a:lnTo>
                <a:pt x="135712" y="416185"/>
              </a:lnTo>
            </a:path>
          </a:pathLst>
        </a:custGeom>
        <a:noFill/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CFAD75-CBE4-4214-B294-FA1F30F2670A}">
      <dsp:nvSpPr>
        <dsp:cNvPr id="0" name=""/>
        <dsp:cNvSpPr/>
      </dsp:nvSpPr>
      <dsp:spPr>
        <a:xfrm>
          <a:off x="6525519" y="1094918"/>
          <a:ext cx="3616868" cy="8323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7372"/>
              </a:lnTo>
              <a:lnTo>
                <a:pt x="3616868" y="737372"/>
              </a:lnTo>
              <a:lnTo>
                <a:pt x="3616868" y="832370"/>
              </a:lnTo>
            </a:path>
          </a:pathLst>
        </a:custGeom>
        <a:noFill/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AC6BB2-BEBC-4EFB-A90E-3C1A0A1BDA15}">
      <dsp:nvSpPr>
        <dsp:cNvPr id="0" name=""/>
        <dsp:cNvSpPr/>
      </dsp:nvSpPr>
      <dsp:spPr>
        <a:xfrm>
          <a:off x="8603322" y="2379665"/>
          <a:ext cx="91440" cy="2315357"/>
        </a:xfrm>
        <a:custGeom>
          <a:avLst/>
          <a:gdLst/>
          <a:ahLst/>
          <a:cxnLst/>
          <a:rect l="0" t="0" r="0" b="0"/>
          <a:pathLst>
            <a:path>
              <a:moveTo>
                <a:pt x="123130" y="0"/>
              </a:moveTo>
              <a:lnTo>
                <a:pt x="123130" y="2315357"/>
              </a:lnTo>
              <a:lnTo>
                <a:pt x="45720" y="2315357"/>
              </a:lnTo>
            </a:path>
          </a:pathLst>
        </a:custGeom>
        <a:noFill/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C5CB3C-FF2D-414F-B493-2BB149973ED9}">
      <dsp:nvSpPr>
        <dsp:cNvPr id="0" name=""/>
        <dsp:cNvSpPr/>
      </dsp:nvSpPr>
      <dsp:spPr>
        <a:xfrm>
          <a:off x="8726453" y="2379665"/>
          <a:ext cx="94998" cy="23131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13131"/>
              </a:lnTo>
              <a:lnTo>
                <a:pt x="94998" y="2313131"/>
              </a:lnTo>
            </a:path>
          </a:pathLst>
        </a:custGeom>
        <a:noFill/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DEA6E8-038C-492D-996E-DEE2FF5702CF}">
      <dsp:nvSpPr>
        <dsp:cNvPr id="0" name=""/>
        <dsp:cNvSpPr/>
      </dsp:nvSpPr>
      <dsp:spPr>
        <a:xfrm>
          <a:off x="8616797" y="2379665"/>
          <a:ext cx="109655" cy="352319"/>
        </a:xfrm>
        <a:custGeom>
          <a:avLst/>
          <a:gdLst/>
          <a:ahLst/>
          <a:cxnLst/>
          <a:rect l="0" t="0" r="0" b="0"/>
          <a:pathLst>
            <a:path>
              <a:moveTo>
                <a:pt x="109655" y="0"/>
              </a:moveTo>
              <a:lnTo>
                <a:pt x="109655" y="352319"/>
              </a:lnTo>
              <a:lnTo>
                <a:pt x="0" y="352319"/>
              </a:lnTo>
            </a:path>
          </a:pathLst>
        </a:custGeom>
        <a:noFill/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19CC57-4F07-45A4-86F7-510A6CB30D88}">
      <dsp:nvSpPr>
        <dsp:cNvPr id="0" name=""/>
        <dsp:cNvSpPr/>
      </dsp:nvSpPr>
      <dsp:spPr>
        <a:xfrm>
          <a:off x="8726453" y="2379665"/>
          <a:ext cx="94998" cy="17046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4686"/>
              </a:lnTo>
              <a:lnTo>
                <a:pt x="94998" y="1704686"/>
              </a:lnTo>
            </a:path>
          </a:pathLst>
        </a:custGeom>
        <a:noFill/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B8D10E-7AB8-4733-9EC3-B90FA81D241D}">
      <dsp:nvSpPr>
        <dsp:cNvPr id="0" name=""/>
        <dsp:cNvSpPr/>
      </dsp:nvSpPr>
      <dsp:spPr>
        <a:xfrm>
          <a:off x="8631454" y="2379665"/>
          <a:ext cx="94998" cy="1704686"/>
        </a:xfrm>
        <a:custGeom>
          <a:avLst/>
          <a:gdLst/>
          <a:ahLst/>
          <a:cxnLst/>
          <a:rect l="0" t="0" r="0" b="0"/>
          <a:pathLst>
            <a:path>
              <a:moveTo>
                <a:pt x="94998" y="0"/>
              </a:moveTo>
              <a:lnTo>
                <a:pt x="94998" y="1704686"/>
              </a:lnTo>
              <a:lnTo>
                <a:pt x="0" y="1704686"/>
              </a:lnTo>
            </a:path>
          </a:pathLst>
        </a:custGeom>
        <a:noFill/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E72EF0-64DA-425A-9DCE-BF642A0CBDEB}">
      <dsp:nvSpPr>
        <dsp:cNvPr id="0" name=""/>
        <dsp:cNvSpPr/>
      </dsp:nvSpPr>
      <dsp:spPr>
        <a:xfrm>
          <a:off x="8726453" y="2379665"/>
          <a:ext cx="94998" cy="10772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7210"/>
              </a:lnTo>
              <a:lnTo>
                <a:pt x="94998" y="1077210"/>
              </a:lnTo>
            </a:path>
          </a:pathLst>
        </a:custGeom>
        <a:noFill/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16420C-65AF-47B9-9ED9-3EB2052668D4}">
      <dsp:nvSpPr>
        <dsp:cNvPr id="0" name=""/>
        <dsp:cNvSpPr/>
      </dsp:nvSpPr>
      <dsp:spPr>
        <a:xfrm>
          <a:off x="8619294" y="2379665"/>
          <a:ext cx="107158" cy="1078359"/>
        </a:xfrm>
        <a:custGeom>
          <a:avLst/>
          <a:gdLst/>
          <a:ahLst/>
          <a:cxnLst/>
          <a:rect l="0" t="0" r="0" b="0"/>
          <a:pathLst>
            <a:path>
              <a:moveTo>
                <a:pt x="107158" y="0"/>
              </a:moveTo>
              <a:lnTo>
                <a:pt x="107158" y="1078359"/>
              </a:lnTo>
              <a:lnTo>
                <a:pt x="0" y="1078359"/>
              </a:lnTo>
            </a:path>
          </a:pathLst>
        </a:custGeom>
        <a:noFill/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0BB98D-062A-4146-8166-AFC4445A8317}">
      <dsp:nvSpPr>
        <dsp:cNvPr id="0" name=""/>
        <dsp:cNvSpPr/>
      </dsp:nvSpPr>
      <dsp:spPr>
        <a:xfrm>
          <a:off x="8680733" y="2379665"/>
          <a:ext cx="91440" cy="35495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4951"/>
              </a:lnTo>
              <a:lnTo>
                <a:pt x="127075" y="354951"/>
              </a:lnTo>
            </a:path>
          </a:pathLst>
        </a:custGeom>
        <a:noFill/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AD3153-47F4-48EA-A280-BF125465CDE7}">
      <dsp:nvSpPr>
        <dsp:cNvPr id="0" name=""/>
        <dsp:cNvSpPr/>
      </dsp:nvSpPr>
      <dsp:spPr>
        <a:xfrm>
          <a:off x="8631454" y="2379665"/>
          <a:ext cx="94998" cy="413412"/>
        </a:xfrm>
        <a:custGeom>
          <a:avLst/>
          <a:gdLst/>
          <a:ahLst/>
          <a:cxnLst/>
          <a:rect l="0" t="0" r="0" b="0"/>
          <a:pathLst>
            <a:path>
              <a:moveTo>
                <a:pt x="94998" y="0"/>
              </a:moveTo>
              <a:lnTo>
                <a:pt x="94998" y="413412"/>
              </a:lnTo>
              <a:lnTo>
                <a:pt x="0" y="413412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F41331-7497-4F45-9663-894C583529DE}">
      <dsp:nvSpPr>
        <dsp:cNvPr id="0" name=""/>
        <dsp:cNvSpPr/>
      </dsp:nvSpPr>
      <dsp:spPr>
        <a:xfrm>
          <a:off x="6525519" y="1094918"/>
          <a:ext cx="2200933" cy="8323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7372"/>
              </a:lnTo>
              <a:lnTo>
                <a:pt x="2200933" y="737372"/>
              </a:lnTo>
              <a:lnTo>
                <a:pt x="2200933" y="832370"/>
              </a:lnTo>
            </a:path>
          </a:pathLst>
        </a:custGeom>
        <a:noFill/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7A36CE-99AB-4624-B878-4EE82D06521D}">
      <dsp:nvSpPr>
        <dsp:cNvPr id="0" name=""/>
        <dsp:cNvSpPr/>
      </dsp:nvSpPr>
      <dsp:spPr>
        <a:xfrm>
          <a:off x="6536955" y="2379665"/>
          <a:ext cx="94998" cy="23433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3304"/>
              </a:lnTo>
              <a:lnTo>
                <a:pt x="94998" y="2343304"/>
              </a:lnTo>
            </a:path>
          </a:pathLst>
        </a:custGeom>
        <a:noFill/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0567DB-04E6-40CC-90B6-7B9FBAD8F2E9}">
      <dsp:nvSpPr>
        <dsp:cNvPr id="0" name=""/>
        <dsp:cNvSpPr/>
      </dsp:nvSpPr>
      <dsp:spPr>
        <a:xfrm>
          <a:off x="6441956" y="2379665"/>
          <a:ext cx="94998" cy="2343304"/>
        </a:xfrm>
        <a:custGeom>
          <a:avLst/>
          <a:gdLst/>
          <a:ahLst/>
          <a:cxnLst/>
          <a:rect l="0" t="0" r="0" b="0"/>
          <a:pathLst>
            <a:path>
              <a:moveTo>
                <a:pt x="94998" y="0"/>
              </a:moveTo>
              <a:lnTo>
                <a:pt x="94998" y="2343304"/>
              </a:lnTo>
              <a:lnTo>
                <a:pt x="0" y="2343304"/>
              </a:lnTo>
            </a:path>
          </a:pathLst>
        </a:custGeom>
        <a:noFill/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2BF028-9009-4006-817B-ACE959054AEE}">
      <dsp:nvSpPr>
        <dsp:cNvPr id="0" name=""/>
        <dsp:cNvSpPr/>
      </dsp:nvSpPr>
      <dsp:spPr>
        <a:xfrm>
          <a:off x="6536955" y="2379665"/>
          <a:ext cx="94998" cy="17009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0931"/>
              </a:lnTo>
              <a:lnTo>
                <a:pt x="94998" y="1700931"/>
              </a:lnTo>
            </a:path>
          </a:pathLst>
        </a:custGeom>
        <a:noFill/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8629DD-66A5-482F-A0E3-1B8CB66CA2D2}">
      <dsp:nvSpPr>
        <dsp:cNvPr id="0" name=""/>
        <dsp:cNvSpPr/>
      </dsp:nvSpPr>
      <dsp:spPr>
        <a:xfrm>
          <a:off x="6441956" y="2379665"/>
          <a:ext cx="94998" cy="1700931"/>
        </a:xfrm>
        <a:custGeom>
          <a:avLst/>
          <a:gdLst/>
          <a:ahLst/>
          <a:cxnLst/>
          <a:rect l="0" t="0" r="0" b="0"/>
          <a:pathLst>
            <a:path>
              <a:moveTo>
                <a:pt x="94998" y="0"/>
              </a:moveTo>
              <a:lnTo>
                <a:pt x="94998" y="1700931"/>
              </a:lnTo>
              <a:lnTo>
                <a:pt x="0" y="1700931"/>
              </a:lnTo>
            </a:path>
          </a:pathLst>
        </a:custGeom>
        <a:noFill/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7B18B1-9A76-4427-93BD-3558F4B386E4}">
      <dsp:nvSpPr>
        <dsp:cNvPr id="0" name=""/>
        <dsp:cNvSpPr/>
      </dsp:nvSpPr>
      <dsp:spPr>
        <a:xfrm>
          <a:off x="6536955" y="2379665"/>
          <a:ext cx="94998" cy="1058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8558"/>
              </a:lnTo>
              <a:lnTo>
                <a:pt x="94998" y="1058558"/>
              </a:lnTo>
            </a:path>
          </a:pathLst>
        </a:custGeom>
        <a:noFill/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270CF4-F88E-43DC-9C41-8CC9F9B6EAB2}">
      <dsp:nvSpPr>
        <dsp:cNvPr id="0" name=""/>
        <dsp:cNvSpPr/>
      </dsp:nvSpPr>
      <dsp:spPr>
        <a:xfrm>
          <a:off x="6441956" y="2379665"/>
          <a:ext cx="94998" cy="1058558"/>
        </a:xfrm>
        <a:custGeom>
          <a:avLst/>
          <a:gdLst/>
          <a:ahLst/>
          <a:cxnLst/>
          <a:rect l="0" t="0" r="0" b="0"/>
          <a:pathLst>
            <a:path>
              <a:moveTo>
                <a:pt x="94998" y="0"/>
              </a:moveTo>
              <a:lnTo>
                <a:pt x="94998" y="1058558"/>
              </a:lnTo>
              <a:lnTo>
                <a:pt x="0" y="1058558"/>
              </a:lnTo>
            </a:path>
          </a:pathLst>
        </a:custGeom>
        <a:noFill/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046AD2-6A54-40A9-AC3D-A0934033A894}">
      <dsp:nvSpPr>
        <dsp:cNvPr id="0" name=""/>
        <dsp:cNvSpPr/>
      </dsp:nvSpPr>
      <dsp:spPr>
        <a:xfrm>
          <a:off x="6536955" y="2379665"/>
          <a:ext cx="94998" cy="4161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6185"/>
              </a:lnTo>
              <a:lnTo>
                <a:pt x="94998" y="416185"/>
              </a:lnTo>
            </a:path>
          </a:pathLst>
        </a:custGeom>
        <a:noFill/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47713D-61BE-44E2-9A63-93666717E21F}">
      <dsp:nvSpPr>
        <dsp:cNvPr id="0" name=""/>
        <dsp:cNvSpPr/>
      </dsp:nvSpPr>
      <dsp:spPr>
        <a:xfrm>
          <a:off x="6441956" y="2379665"/>
          <a:ext cx="94998" cy="416185"/>
        </a:xfrm>
        <a:custGeom>
          <a:avLst/>
          <a:gdLst/>
          <a:ahLst/>
          <a:cxnLst/>
          <a:rect l="0" t="0" r="0" b="0"/>
          <a:pathLst>
            <a:path>
              <a:moveTo>
                <a:pt x="94998" y="0"/>
              </a:moveTo>
              <a:lnTo>
                <a:pt x="94998" y="416185"/>
              </a:lnTo>
              <a:lnTo>
                <a:pt x="0" y="416185"/>
              </a:lnTo>
            </a:path>
          </a:pathLst>
        </a:custGeom>
        <a:noFill/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05E9CF-4DA4-4454-89CC-C8E76DA9DF46}">
      <dsp:nvSpPr>
        <dsp:cNvPr id="0" name=""/>
        <dsp:cNvSpPr/>
      </dsp:nvSpPr>
      <dsp:spPr>
        <a:xfrm>
          <a:off x="6479799" y="1094918"/>
          <a:ext cx="91440" cy="8323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37372"/>
              </a:lnTo>
              <a:lnTo>
                <a:pt x="57156" y="737372"/>
              </a:lnTo>
              <a:lnTo>
                <a:pt x="57156" y="832370"/>
              </a:lnTo>
            </a:path>
          </a:pathLst>
        </a:custGeom>
        <a:noFill/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E07637-B2B0-4A25-92AF-4CF943B9F10D}">
      <dsp:nvSpPr>
        <dsp:cNvPr id="0" name=""/>
        <dsp:cNvSpPr/>
      </dsp:nvSpPr>
      <dsp:spPr>
        <a:xfrm>
          <a:off x="4239648" y="3022038"/>
          <a:ext cx="135712" cy="17009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0931"/>
              </a:lnTo>
              <a:lnTo>
                <a:pt x="135712" y="1700931"/>
              </a:lnTo>
            </a:path>
          </a:pathLst>
        </a:custGeom>
        <a:noFill/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CC3A5F-8687-4D09-96A0-7472287D8AFF}">
      <dsp:nvSpPr>
        <dsp:cNvPr id="0" name=""/>
        <dsp:cNvSpPr/>
      </dsp:nvSpPr>
      <dsp:spPr>
        <a:xfrm>
          <a:off x="4239648" y="3022038"/>
          <a:ext cx="135712" cy="1058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8558"/>
              </a:lnTo>
              <a:lnTo>
                <a:pt x="135712" y="1058558"/>
              </a:lnTo>
            </a:path>
          </a:pathLst>
        </a:custGeom>
        <a:noFill/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7D987D-E8F1-44F4-83D1-EF27CB3538C6}">
      <dsp:nvSpPr>
        <dsp:cNvPr id="0" name=""/>
        <dsp:cNvSpPr/>
      </dsp:nvSpPr>
      <dsp:spPr>
        <a:xfrm>
          <a:off x="4239648" y="3022038"/>
          <a:ext cx="135712" cy="4161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6185"/>
              </a:lnTo>
              <a:lnTo>
                <a:pt x="135712" y="416185"/>
              </a:lnTo>
            </a:path>
          </a:pathLst>
        </a:custGeom>
        <a:noFill/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19CE3B-1999-4052-BA73-A975549E36E9}">
      <dsp:nvSpPr>
        <dsp:cNvPr id="0" name=""/>
        <dsp:cNvSpPr/>
      </dsp:nvSpPr>
      <dsp:spPr>
        <a:xfrm>
          <a:off x="3026521" y="2379665"/>
          <a:ext cx="1575026" cy="1899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998"/>
              </a:lnTo>
              <a:lnTo>
                <a:pt x="1575026" y="94998"/>
              </a:lnTo>
              <a:lnTo>
                <a:pt x="1575026" y="189997"/>
              </a:lnTo>
            </a:path>
          </a:pathLst>
        </a:custGeom>
        <a:noFill/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468063-B5DF-4248-83B4-3BAC08701FAB}">
      <dsp:nvSpPr>
        <dsp:cNvPr id="0" name=""/>
        <dsp:cNvSpPr/>
      </dsp:nvSpPr>
      <dsp:spPr>
        <a:xfrm>
          <a:off x="3026521" y="2379665"/>
          <a:ext cx="547374" cy="1145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10"/>
              </a:lnTo>
              <a:lnTo>
                <a:pt x="547374" y="19510"/>
              </a:lnTo>
              <a:lnTo>
                <a:pt x="547374" y="114509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D0CBE7-58DF-4B99-AD0F-047E181BD980}">
      <dsp:nvSpPr>
        <dsp:cNvPr id="0" name=""/>
        <dsp:cNvSpPr/>
      </dsp:nvSpPr>
      <dsp:spPr>
        <a:xfrm>
          <a:off x="2479147" y="2379665"/>
          <a:ext cx="547374" cy="189997"/>
        </a:xfrm>
        <a:custGeom>
          <a:avLst/>
          <a:gdLst/>
          <a:ahLst/>
          <a:cxnLst/>
          <a:rect l="0" t="0" r="0" b="0"/>
          <a:pathLst>
            <a:path>
              <a:moveTo>
                <a:pt x="547374" y="0"/>
              </a:moveTo>
              <a:lnTo>
                <a:pt x="547374" y="94998"/>
              </a:lnTo>
              <a:lnTo>
                <a:pt x="0" y="94998"/>
              </a:lnTo>
              <a:lnTo>
                <a:pt x="0" y="189997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4FB119-4775-4664-B14D-38E8D731C5E8}">
      <dsp:nvSpPr>
        <dsp:cNvPr id="0" name=""/>
        <dsp:cNvSpPr/>
      </dsp:nvSpPr>
      <dsp:spPr>
        <a:xfrm>
          <a:off x="1022498" y="3022038"/>
          <a:ext cx="135712" cy="23433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3304"/>
              </a:lnTo>
              <a:lnTo>
                <a:pt x="135712" y="2343304"/>
              </a:lnTo>
            </a:path>
          </a:pathLst>
        </a:custGeom>
        <a:noFill/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5D8628-75FA-465E-B786-8766F1ED2AB8}">
      <dsp:nvSpPr>
        <dsp:cNvPr id="0" name=""/>
        <dsp:cNvSpPr/>
      </dsp:nvSpPr>
      <dsp:spPr>
        <a:xfrm>
          <a:off x="1022498" y="3022038"/>
          <a:ext cx="135712" cy="17009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0931"/>
              </a:lnTo>
              <a:lnTo>
                <a:pt x="135712" y="1700931"/>
              </a:lnTo>
            </a:path>
          </a:pathLst>
        </a:custGeom>
        <a:noFill/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B77462-F8EE-4419-B76B-312E90998F8A}">
      <dsp:nvSpPr>
        <dsp:cNvPr id="0" name=""/>
        <dsp:cNvSpPr/>
      </dsp:nvSpPr>
      <dsp:spPr>
        <a:xfrm>
          <a:off x="1022498" y="3022038"/>
          <a:ext cx="135712" cy="1058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8558"/>
              </a:lnTo>
              <a:lnTo>
                <a:pt x="135712" y="1058558"/>
              </a:lnTo>
            </a:path>
          </a:pathLst>
        </a:custGeom>
        <a:noFill/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6252E7-2EB8-4FF3-84CE-B1CF7700DBD3}">
      <dsp:nvSpPr>
        <dsp:cNvPr id="0" name=""/>
        <dsp:cNvSpPr/>
      </dsp:nvSpPr>
      <dsp:spPr>
        <a:xfrm>
          <a:off x="1022498" y="3022038"/>
          <a:ext cx="135712" cy="4161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6185"/>
              </a:lnTo>
              <a:lnTo>
                <a:pt x="135712" y="416185"/>
              </a:lnTo>
            </a:path>
          </a:pathLst>
        </a:custGeom>
        <a:noFill/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FABDA2-AB4A-4F35-9182-1FC31B2410B5}">
      <dsp:nvSpPr>
        <dsp:cNvPr id="0" name=""/>
        <dsp:cNvSpPr/>
      </dsp:nvSpPr>
      <dsp:spPr>
        <a:xfrm>
          <a:off x="1384398" y="2379665"/>
          <a:ext cx="1642122" cy="189997"/>
        </a:xfrm>
        <a:custGeom>
          <a:avLst/>
          <a:gdLst/>
          <a:ahLst/>
          <a:cxnLst/>
          <a:rect l="0" t="0" r="0" b="0"/>
          <a:pathLst>
            <a:path>
              <a:moveTo>
                <a:pt x="1642122" y="0"/>
              </a:moveTo>
              <a:lnTo>
                <a:pt x="1642122" y="94998"/>
              </a:lnTo>
              <a:lnTo>
                <a:pt x="0" y="94998"/>
              </a:lnTo>
              <a:lnTo>
                <a:pt x="0" y="189997"/>
              </a:lnTo>
            </a:path>
          </a:pathLst>
        </a:custGeom>
        <a:noFill/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D4EF31-BBEE-4B47-8C67-8563D19860B5}">
      <dsp:nvSpPr>
        <dsp:cNvPr id="0" name=""/>
        <dsp:cNvSpPr/>
      </dsp:nvSpPr>
      <dsp:spPr>
        <a:xfrm>
          <a:off x="3026521" y="1094918"/>
          <a:ext cx="3498997" cy="832370"/>
        </a:xfrm>
        <a:custGeom>
          <a:avLst/>
          <a:gdLst/>
          <a:ahLst/>
          <a:cxnLst/>
          <a:rect l="0" t="0" r="0" b="0"/>
          <a:pathLst>
            <a:path>
              <a:moveTo>
                <a:pt x="3498997" y="0"/>
              </a:moveTo>
              <a:lnTo>
                <a:pt x="3498997" y="737372"/>
              </a:lnTo>
              <a:lnTo>
                <a:pt x="0" y="737372"/>
              </a:lnTo>
              <a:lnTo>
                <a:pt x="0" y="832370"/>
              </a:lnTo>
            </a:path>
          </a:pathLst>
        </a:custGeom>
        <a:noFill/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3E158-FA8E-4D28-889C-37AB46C7F444}">
      <dsp:nvSpPr>
        <dsp:cNvPr id="0" name=""/>
        <dsp:cNvSpPr/>
      </dsp:nvSpPr>
      <dsp:spPr>
        <a:xfrm>
          <a:off x="6479799" y="452375"/>
          <a:ext cx="91440" cy="190167"/>
        </a:xfrm>
        <a:custGeom>
          <a:avLst/>
          <a:gdLst/>
          <a:ahLst/>
          <a:cxnLst/>
          <a:rect l="0" t="0" r="0" b="0"/>
          <a:pathLst>
            <a:path>
              <a:moveTo>
                <a:pt x="45982" y="0"/>
              </a:moveTo>
              <a:lnTo>
                <a:pt x="45982" y="95169"/>
              </a:lnTo>
              <a:lnTo>
                <a:pt x="45720" y="95169"/>
              </a:lnTo>
              <a:lnTo>
                <a:pt x="45720" y="190167"/>
              </a:lnTo>
            </a:path>
          </a:pathLst>
        </a:custGeom>
        <a:noFill/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FFF813-4111-4A0D-B09C-09D9DD6E4F73}">
      <dsp:nvSpPr>
        <dsp:cNvPr id="0" name=""/>
        <dsp:cNvSpPr/>
      </dsp:nvSpPr>
      <dsp:spPr>
        <a:xfrm>
          <a:off x="6073406" y="0"/>
          <a:ext cx="904750" cy="452375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schemeClr val="tx1"/>
              </a:solidFill>
            </a:rPr>
            <a:t>Christian </a:t>
          </a:r>
          <a:r>
            <a:rPr lang="de-DE" sz="700" kern="1200" dirty="0" err="1">
              <a:solidFill>
                <a:schemeClr val="tx1"/>
              </a:solidFill>
            </a:rPr>
            <a:t>Pleisch</a:t>
          </a:r>
          <a:br>
            <a:rPr lang="de-DE" sz="700" kern="1200" dirty="0">
              <a:solidFill>
                <a:schemeClr val="tx1"/>
              </a:solidFill>
            </a:rPr>
          </a:br>
          <a:r>
            <a:rPr lang="de-DE" sz="700" kern="1200" dirty="0">
              <a:solidFill>
                <a:schemeClr val="tx1"/>
              </a:solidFill>
            </a:rPr>
            <a:t>Verwaltungsdirektor</a:t>
          </a:r>
          <a:endParaRPr lang="de-CH" sz="700" kern="1200" dirty="0">
            <a:solidFill>
              <a:schemeClr val="tx1"/>
            </a:solidFill>
          </a:endParaRPr>
        </a:p>
      </dsp:txBody>
      <dsp:txXfrm>
        <a:off x="6073406" y="0"/>
        <a:ext cx="904750" cy="452375"/>
      </dsp:txXfrm>
    </dsp:sp>
    <dsp:sp modelId="{CBB081DD-0517-4DDD-BAF3-0884FDC85D70}">
      <dsp:nvSpPr>
        <dsp:cNvPr id="0" name=""/>
        <dsp:cNvSpPr/>
      </dsp:nvSpPr>
      <dsp:spPr>
        <a:xfrm>
          <a:off x="6073144" y="642543"/>
          <a:ext cx="904750" cy="452375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accent1">
              <a:lumMod val="75000"/>
            </a:schemeClr>
          </a:solidFill>
          <a:prstDash val="sys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b="0" kern="1200" dirty="0">
              <a:solidFill>
                <a:srgbClr val="FF0000"/>
              </a:solidFill>
            </a:rPr>
            <a:t>Abteilungsleitung</a:t>
          </a:r>
          <a:br>
            <a:rPr lang="de-DE" sz="700" b="0" kern="1200" dirty="0">
              <a:solidFill>
                <a:srgbClr val="FF0000"/>
              </a:solidFill>
            </a:rPr>
          </a:br>
          <a:r>
            <a:rPr lang="de-DE" sz="700" b="0" kern="1200" dirty="0">
              <a:solidFill>
                <a:srgbClr val="FF0000"/>
              </a:solidFill>
            </a:rPr>
            <a:t>(100%)</a:t>
          </a:r>
          <a:endParaRPr lang="de-CH" sz="700" b="0" kern="1200" dirty="0">
            <a:solidFill>
              <a:srgbClr val="FF0000"/>
            </a:solidFill>
          </a:endParaRPr>
        </a:p>
      </dsp:txBody>
      <dsp:txXfrm>
        <a:off x="6073144" y="642543"/>
        <a:ext cx="904750" cy="452375"/>
      </dsp:txXfrm>
    </dsp:sp>
    <dsp:sp modelId="{CB94F6F0-2DE1-4CA9-B458-77171AFF392C}">
      <dsp:nvSpPr>
        <dsp:cNvPr id="0" name=""/>
        <dsp:cNvSpPr/>
      </dsp:nvSpPr>
      <dsp:spPr>
        <a:xfrm>
          <a:off x="2574146" y="1927289"/>
          <a:ext cx="904750" cy="452375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accent6">
              <a:lumMod val="75000"/>
            </a:schemeClr>
          </a:solidFill>
          <a:prstDash val="sys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srgbClr val="FF0000"/>
              </a:solidFill>
            </a:rPr>
            <a:t>Bereichsleitung </a:t>
          </a:r>
          <a:br>
            <a:rPr lang="de-DE" sz="700" kern="1200" dirty="0">
              <a:solidFill>
                <a:srgbClr val="FF0000"/>
              </a:solidFill>
            </a:rPr>
          </a:br>
          <a:r>
            <a:rPr lang="de-DE" sz="700" kern="1200" dirty="0">
              <a:solidFill>
                <a:srgbClr val="FF0000"/>
              </a:solidFill>
            </a:rPr>
            <a:t>Alter &amp; Gesundheit</a:t>
          </a:r>
          <a:br>
            <a:rPr lang="de-DE" sz="700" kern="1200" dirty="0">
              <a:solidFill>
                <a:srgbClr val="FF0000"/>
              </a:solidFill>
            </a:rPr>
          </a:br>
          <a:r>
            <a:rPr lang="de-DE" sz="700" kern="1200" dirty="0">
              <a:solidFill>
                <a:srgbClr val="FF0000"/>
              </a:solidFill>
            </a:rPr>
            <a:t>(80%)</a:t>
          </a:r>
          <a:endParaRPr lang="de-CH" sz="700" kern="1200" dirty="0">
            <a:solidFill>
              <a:srgbClr val="FF0000"/>
            </a:solidFill>
          </a:endParaRPr>
        </a:p>
      </dsp:txBody>
      <dsp:txXfrm>
        <a:off x="2574146" y="1927289"/>
        <a:ext cx="904750" cy="452375"/>
      </dsp:txXfrm>
    </dsp:sp>
    <dsp:sp modelId="{AD10AF65-5596-4F06-B313-3C1CDDD73A25}">
      <dsp:nvSpPr>
        <dsp:cNvPr id="0" name=""/>
        <dsp:cNvSpPr/>
      </dsp:nvSpPr>
      <dsp:spPr>
        <a:xfrm>
          <a:off x="932023" y="2569662"/>
          <a:ext cx="904750" cy="452375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rgbClr val="70AD47">
              <a:lumMod val="75000"/>
            </a:srgbClr>
          </a:solidFill>
          <a:prstDash val="sys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Gesamtleitung APZ</a:t>
          </a:r>
          <a:br>
            <a:rPr lang="de-DE" sz="700" kern="1200" dirty="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</a:br>
          <a:r>
            <a:rPr lang="de-DE" sz="700" kern="1200" dirty="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(80-100%)</a:t>
          </a:r>
          <a:endParaRPr lang="de-CH" sz="700" kern="1200" dirty="0">
            <a:solidFill>
              <a:srgbClr val="FF0000"/>
            </a:solidFill>
            <a:latin typeface="Calibri" panose="020F0502020204030204"/>
            <a:ea typeface="+mn-ea"/>
            <a:cs typeface="+mn-cs"/>
          </a:endParaRPr>
        </a:p>
      </dsp:txBody>
      <dsp:txXfrm>
        <a:off x="932023" y="2569662"/>
        <a:ext cx="904750" cy="452375"/>
      </dsp:txXfrm>
    </dsp:sp>
    <dsp:sp modelId="{DFD64B84-C1E4-4081-8007-73EBBC8D7E5A}">
      <dsp:nvSpPr>
        <dsp:cNvPr id="0" name=""/>
        <dsp:cNvSpPr/>
      </dsp:nvSpPr>
      <dsp:spPr>
        <a:xfrm>
          <a:off x="1158211" y="3212036"/>
          <a:ext cx="904750" cy="45237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schemeClr val="tx1"/>
              </a:solidFill>
            </a:rPr>
            <a:t>Pflegedienstleitung</a:t>
          </a:r>
          <a:br>
            <a:rPr lang="de-DE" sz="700" kern="1200" dirty="0">
              <a:solidFill>
                <a:schemeClr val="tx1"/>
              </a:solidFill>
            </a:rPr>
          </a:br>
          <a:r>
            <a:rPr lang="de-DE" sz="700" kern="1200" dirty="0" err="1">
              <a:solidFill>
                <a:schemeClr val="tx1"/>
              </a:solidFill>
            </a:rPr>
            <a:t>stv</a:t>
          </a:r>
          <a:r>
            <a:rPr lang="de-DE" sz="700" kern="1200" dirty="0">
              <a:solidFill>
                <a:schemeClr val="tx1"/>
              </a:solidFill>
            </a:rPr>
            <a:t>. Gesamtleitung</a:t>
          </a:r>
          <a:endParaRPr lang="de-CH" sz="700" kern="1200" dirty="0">
            <a:solidFill>
              <a:schemeClr val="tx1"/>
            </a:solidFill>
          </a:endParaRPr>
        </a:p>
      </dsp:txBody>
      <dsp:txXfrm>
        <a:off x="1158211" y="3212036"/>
        <a:ext cx="904750" cy="452375"/>
      </dsp:txXfrm>
    </dsp:sp>
    <dsp:sp modelId="{EFF7BC03-6D73-4256-B30F-FCC8DA61B569}">
      <dsp:nvSpPr>
        <dsp:cNvPr id="0" name=""/>
        <dsp:cNvSpPr/>
      </dsp:nvSpPr>
      <dsp:spPr>
        <a:xfrm>
          <a:off x="1158211" y="3854409"/>
          <a:ext cx="904750" cy="45237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schemeClr val="tx1"/>
              </a:solidFill>
            </a:rPr>
            <a:t>Bereichsleitung </a:t>
          </a:r>
          <a:br>
            <a:rPr lang="de-DE" sz="700" kern="1200" dirty="0">
              <a:solidFill>
                <a:schemeClr val="tx1"/>
              </a:solidFill>
            </a:rPr>
          </a:br>
          <a:r>
            <a:rPr lang="de-DE" sz="700" kern="1200" dirty="0">
              <a:solidFill>
                <a:schemeClr val="tx1"/>
              </a:solidFill>
            </a:rPr>
            <a:t>TD/HD + SIBE</a:t>
          </a:r>
          <a:endParaRPr lang="de-CH" sz="700" kern="1200" dirty="0">
            <a:solidFill>
              <a:schemeClr val="tx1"/>
            </a:solidFill>
          </a:endParaRPr>
        </a:p>
      </dsp:txBody>
      <dsp:txXfrm>
        <a:off x="1158211" y="3854409"/>
        <a:ext cx="904750" cy="452375"/>
      </dsp:txXfrm>
    </dsp:sp>
    <dsp:sp modelId="{B6799BED-942B-4AE9-A378-00A2AF3BF378}">
      <dsp:nvSpPr>
        <dsp:cNvPr id="0" name=""/>
        <dsp:cNvSpPr/>
      </dsp:nvSpPr>
      <dsp:spPr>
        <a:xfrm>
          <a:off x="1158211" y="4496782"/>
          <a:ext cx="904750" cy="45237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schemeClr val="tx1"/>
              </a:solidFill>
            </a:rPr>
            <a:t>Bereichsleitung</a:t>
          </a:r>
          <a:br>
            <a:rPr lang="de-DE" sz="700" kern="1200" dirty="0">
              <a:solidFill>
                <a:schemeClr val="tx1"/>
              </a:solidFill>
            </a:rPr>
          </a:br>
          <a:r>
            <a:rPr lang="de-DE" sz="700" kern="1200" dirty="0">
              <a:solidFill>
                <a:schemeClr val="tx1"/>
              </a:solidFill>
            </a:rPr>
            <a:t>Verpflegung</a:t>
          </a:r>
          <a:endParaRPr lang="de-CH" sz="700" kern="1200" dirty="0">
            <a:solidFill>
              <a:schemeClr val="tx1"/>
            </a:solidFill>
          </a:endParaRPr>
        </a:p>
      </dsp:txBody>
      <dsp:txXfrm>
        <a:off x="1158211" y="4496782"/>
        <a:ext cx="904750" cy="452375"/>
      </dsp:txXfrm>
    </dsp:sp>
    <dsp:sp modelId="{9BAB7DF7-BF05-444D-A9B1-ABD7CAA49E00}">
      <dsp:nvSpPr>
        <dsp:cNvPr id="0" name=""/>
        <dsp:cNvSpPr/>
      </dsp:nvSpPr>
      <dsp:spPr>
        <a:xfrm>
          <a:off x="1158211" y="5139155"/>
          <a:ext cx="904750" cy="45237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schemeClr val="tx1"/>
              </a:solidFill>
            </a:rPr>
            <a:t>Administration &amp; </a:t>
          </a:r>
          <a:br>
            <a:rPr lang="de-DE" sz="700" kern="1200" dirty="0">
              <a:solidFill>
                <a:schemeClr val="tx1"/>
              </a:solidFill>
            </a:rPr>
          </a:br>
          <a:r>
            <a:rPr lang="de-DE" sz="700" kern="1200" dirty="0">
              <a:solidFill>
                <a:schemeClr val="tx1"/>
              </a:solidFill>
            </a:rPr>
            <a:t>HR</a:t>
          </a:r>
          <a:endParaRPr lang="de-CH" sz="700" kern="1200" dirty="0">
            <a:solidFill>
              <a:schemeClr val="tx1"/>
            </a:solidFill>
          </a:endParaRPr>
        </a:p>
      </dsp:txBody>
      <dsp:txXfrm>
        <a:off x="1158211" y="5139155"/>
        <a:ext cx="904750" cy="452375"/>
      </dsp:txXfrm>
    </dsp:sp>
    <dsp:sp modelId="{85384FFC-4593-4547-96DE-44AAD4B70A92}">
      <dsp:nvSpPr>
        <dsp:cNvPr id="0" name=""/>
        <dsp:cNvSpPr/>
      </dsp:nvSpPr>
      <dsp:spPr>
        <a:xfrm>
          <a:off x="2026772" y="2569662"/>
          <a:ext cx="904750" cy="452375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700" kern="1200" dirty="0">
            <a:solidFill>
              <a:schemeClr val="tx1"/>
            </a:solidFill>
          </a:endParaRPr>
        </a:p>
      </dsp:txBody>
      <dsp:txXfrm>
        <a:off x="2026772" y="2569662"/>
        <a:ext cx="904750" cy="452375"/>
      </dsp:txXfrm>
    </dsp:sp>
    <dsp:sp modelId="{0B92E40C-1444-4B75-BD02-4AF8DBB277B1}">
      <dsp:nvSpPr>
        <dsp:cNvPr id="0" name=""/>
        <dsp:cNvSpPr/>
      </dsp:nvSpPr>
      <dsp:spPr>
        <a:xfrm>
          <a:off x="3121520" y="2494175"/>
          <a:ext cx="904750" cy="452375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700" kern="1200" dirty="0">
            <a:solidFill>
              <a:schemeClr val="tx1"/>
            </a:solidFill>
          </a:endParaRPr>
        </a:p>
      </dsp:txBody>
      <dsp:txXfrm>
        <a:off x="3121520" y="2494175"/>
        <a:ext cx="904750" cy="452375"/>
      </dsp:txXfrm>
    </dsp:sp>
    <dsp:sp modelId="{637E4355-F095-4BFB-85CB-02D2D18C53B2}">
      <dsp:nvSpPr>
        <dsp:cNvPr id="0" name=""/>
        <dsp:cNvSpPr/>
      </dsp:nvSpPr>
      <dsp:spPr>
        <a:xfrm>
          <a:off x="4149173" y="2569662"/>
          <a:ext cx="904750" cy="452375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schemeClr val="tx1"/>
              </a:solidFill>
            </a:rPr>
            <a:t>Esther Diethelm</a:t>
          </a:r>
          <a:br>
            <a:rPr lang="de-DE" sz="700" kern="1200" dirty="0">
              <a:solidFill>
                <a:schemeClr val="tx1"/>
              </a:solidFill>
            </a:rPr>
          </a:br>
          <a:r>
            <a:rPr lang="de-DE" sz="700" kern="1200" dirty="0">
              <a:solidFill>
                <a:schemeClr val="tx1"/>
              </a:solidFill>
            </a:rPr>
            <a:t>Leiterin Fachstelle Alter (80%)</a:t>
          </a:r>
          <a:endParaRPr lang="de-CH" sz="700" kern="1200" dirty="0">
            <a:solidFill>
              <a:schemeClr val="tx1"/>
            </a:solidFill>
          </a:endParaRPr>
        </a:p>
      </dsp:txBody>
      <dsp:txXfrm>
        <a:off x="4149173" y="2569662"/>
        <a:ext cx="904750" cy="452375"/>
      </dsp:txXfrm>
    </dsp:sp>
    <dsp:sp modelId="{66CFB268-C1EC-4B80-AC14-01849BB2CA70}">
      <dsp:nvSpPr>
        <dsp:cNvPr id="0" name=""/>
        <dsp:cNvSpPr/>
      </dsp:nvSpPr>
      <dsp:spPr>
        <a:xfrm>
          <a:off x="4375360" y="3212036"/>
          <a:ext cx="904750" cy="45237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schemeClr val="tx1"/>
              </a:solidFill>
            </a:rPr>
            <a:t>Nadine Bürgi</a:t>
          </a:r>
          <a:br>
            <a:rPr lang="de-DE" sz="700" kern="1200" dirty="0">
              <a:solidFill>
                <a:schemeClr val="tx1"/>
              </a:solidFill>
            </a:rPr>
          </a:br>
          <a:r>
            <a:rPr lang="de-DE" sz="700" kern="1200" dirty="0">
              <a:solidFill>
                <a:schemeClr val="tx1"/>
              </a:solidFill>
            </a:rPr>
            <a:t>Fachmitarbeiterin Alter (80%)</a:t>
          </a:r>
          <a:endParaRPr lang="de-CH" sz="700" kern="1200" dirty="0">
            <a:solidFill>
              <a:schemeClr val="tx1"/>
            </a:solidFill>
          </a:endParaRPr>
        </a:p>
      </dsp:txBody>
      <dsp:txXfrm>
        <a:off x="4375360" y="3212036"/>
        <a:ext cx="904750" cy="452375"/>
      </dsp:txXfrm>
    </dsp:sp>
    <dsp:sp modelId="{39DFAEB5-2C08-48A1-AE11-35A32F20C029}">
      <dsp:nvSpPr>
        <dsp:cNvPr id="0" name=""/>
        <dsp:cNvSpPr/>
      </dsp:nvSpPr>
      <dsp:spPr>
        <a:xfrm>
          <a:off x="4375360" y="3854409"/>
          <a:ext cx="904750" cy="45237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schemeClr val="tx1"/>
              </a:solidFill>
            </a:rPr>
            <a:t>Anette Most</a:t>
          </a:r>
          <a:br>
            <a:rPr lang="de-DE" sz="700" kern="1200" dirty="0">
              <a:solidFill>
                <a:schemeClr val="tx1"/>
              </a:solidFill>
            </a:rPr>
          </a:br>
          <a:r>
            <a:rPr lang="de-DE" sz="700" kern="1200" dirty="0">
              <a:solidFill>
                <a:schemeClr val="tx1"/>
              </a:solidFill>
            </a:rPr>
            <a:t>Pflegekoordinatorin</a:t>
          </a:r>
          <a:br>
            <a:rPr lang="de-DE" sz="700" kern="1200" dirty="0">
              <a:solidFill>
                <a:schemeClr val="tx1"/>
              </a:solidFill>
            </a:rPr>
          </a:br>
          <a:r>
            <a:rPr lang="de-DE" sz="700" kern="1200" dirty="0">
              <a:solidFill>
                <a:schemeClr val="tx1"/>
              </a:solidFill>
            </a:rPr>
            <a:t>(50%)</a:t>
          </a:r>
          <a:endParaRPr lang="de-CH" sz="700" kern="1200" dirty="0">
            <a:solidFill>
              <a:schemeClr val="tx1"/>
            </a:solidFill>
          </a:endParaRPr>
        </a:p>
      </dsp:txBody>
      <dsp:txXfrm>
        <a:off x="4375360" y="3854409"/>
        <a:ext cx="904750" cy="452375"/>
      </dsp:txXfrm>
    </dsp:sp>
    <dsp:sp modelId="{8BFFAEF1-9A62-4565-832F-9A3DDEDB411A}">
      <dsp:nvSpPr>
        <dsp:cNvPr id="0" name=""/>
        <dsp:cNvSpPr/>
      </dsp:nvSpPr>
      <dsp:spPr>
        <a:xfrm>
          <a:off x="4375360" y="4496782"/>
          <a:ext cx="904750" cy="45237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schemeClr val="tx1"/>
              </a:solidFill>
            </a:rPr>
            <a:t>Linda </a:t>
          </a:r>
          <a:r>
            <a:rPr lang="de-DE" sz="700" kern="1200" dirty="0" err="1">
              <a:solidFill>
                <a:schemeClr val="tx1"/>
              </a:solidFill>
            </a:rPr>
            <a:t>Mogicato</a:t>
          </a:r>
          <a:br>
            <a:rPr lang="de-DE" sz="700" kern="1200" dirty="0">
              <a:solidFill>
                <a:schemeClr val="tx1"/>
              </a:solidFill>
            </a:rPr>
          </a:br>
          <a:r>
            <a:rPr lang="de-DE" sz="700" kern="1200" dirty="0">
              <a:solidFill>
                <a:schemeClr val="tx1"/>
              </a:solidFill>
            </a:rPr>
            <a:t>Besuchsdienst </a:t>
          </a:r>
          <a:br>
            <a:rPr lang="de-DE" sz="700" kern="1200" dirty="0">
              <a:solidFill>
                <a:schemeClr val="tx1"/>
              </a:solidFill>
            </a:rPr>
          </a:br>
          <a:r>
            <a:rPr lang="de-DE" sz="700" kern="1200" dirty="0">
              <a:solidFill>
                <a:schemeClr val="tx1"/>
              </a:solidFill>
            </a:rPr>
            <a:t>(30%)</a:t>
          </a:r>
          <a:endParaRPr lang="de-CH" sz="700" kern="1200" dirty="0">
            <a:solidFill>
              <a:schemeClr val="tx1"/>
            </a:solidFill>
          </a:endParaRPr>
        </a:p>
      </dsp:txBody>
      <dsp:txXfrm>
        <a:off x="4375360" y="4496782"/>
        <a:ext cx="904750" cy="452375"/>
      </dsp:txXfrm>
    </dsp:sp>
    <dsp:sp modelId="{0205E9A1-E0AC-4CD1-AA84-DCA2131E7FD5}">
      <dsp:nvSpPr>
        <dsp:cNvPr id="0" name=""/>
        <dsp:cNvSpPr/>
      </dsp:nvSpPr>
      <dsp:spPr>
        <a:xfrm>
          <a:off x="6084580" y="1927289"/>
          <a:ext cx="904750" cy="452375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schemeClr val="tx1"/>
              </a:solidFill>
            </a:rPr>
            <a:t>Jessica </a:t>
          </a:r>
          <a:r>
            <a:rPr lang="de-DE" sz="700" kern="1200" dirty="0" err="1">
              <a:solidFill>
                <a:schemeClr val="tx1"/>
              </a:solidFill>
            </a:rPr>
            <a:t>Lachnit</a:t>
          </a:r>
          <a:br>
            <a:rPr lang="de-DE" sz="700" kern="1200" dirty="0">
              <a:solidFill>
                <a:schemeClr val="tx1"/>
              </a:solidFill>
            </a:rPr>
          </a:br>
          <a:r>
            <a:rPr lang="de-DE" sz="700" kern="1200" dirty="0">
              <a:solidFill>
                <a:schemeClr val="tx1"/>
              </a:solidFill>
            </a:rPr>
            <a:t>Bereichsleiterin Integration</a:t>
          </a:r>
          <a:br>
            <a:rPr lang="de-DE" sz="700" kern="1200" dirty="0">
              <a:solidFill>
                <a:schemeClr val="tx1"/>
              </a:solidFill>
            </a:rPr>
          </a:br>
          <a:r>
            <a:rPr lang="de-DE" sz="700" kern="1200" dirty="0">
              <a:solidFill>
                <a:schemeClr val="tx1"/>
              </a:solidFill>
            </a:rPr>
            <a:t>(100%)</a:t>
          </a:r>
          <a:endParaRPr lang="de-CH" sz="700" kern="1200" dirty="0">
            <a:solidFill>
              <a:schemeClr val="tx1"/>
            </a:solidFill>
          </a:endParaRPr>
        </a:p>
      </dsp:txBody>
      <dsp:txXfrm>
        <a:off x="6084580" y="1927289"/>
        <a:ext cx="904750" cy="452375"/>
      </dsp:txXfrm>
    </dsp:sp>
    <dsp:sp modelId="{D3E5967E-DFF1-424D-AC5B-B56C66C65453}">
      <dsp:nvSpPr>
        <dsp:cNvPr id="0" name=""/>
        <dsp:cNvSpPr/>
      </dsp:nvSpPr>
      <dsp:spPr>
        <a:xfrm>
          <a:off x="5537205" y="2569662"/>
          <a:ext cx="904750" cy="452375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>
              <a:solidFill>
                <a:schemeClr val="tx1"/>
              </a:solidFill>
            </a:rPr>
            <a:t>Karin Ruckstuhl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</a:rPr>
            <a:t>Familien Treff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</a:rPr>
            <a:t>(30%)</a:t>
          </a:r>
          <a:endParaRPr lang="de-CH" sz="700" kern="1200" dirty="0">
            <a:solidFill>
              <a:schemeClr val="tx1"/>
            </a:solidFill>
          </a:endParaRPr>
        </a:p>
      </dsp:txBody>
      <dsp:txXfrm>
        <a:off x="5537205" y="2569662"/>
        <a:ext cx="904750" cy="452375"/>
      </dsp:txXfrm>
    </dsp:sp>
    <dsp:sp modelId="{2DECBD65-6F55-4D4D-BA60-502F1A8F05CD}">
      <dsp:nvSpPr>
        <dsp:cNvPr id="0" name=""/>
        <dsp:cNvSpPr/>
      </dsp:nvSpPr>
      <dsp:spPr>
        <a:xfrm>
          <a:off x="6631954" y="2569662"/>
          <a:ext cx="904750" cy="452375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>
              <a:solidFill>
                <a:schemeClr val="tx1"/>
              </a:solidFill>
            </a:rPr>
            <a:t>Fatma Yildiz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</a:rPr>
            <a:t>Frühförderung /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</a:rPr>
            <a:t>Familien Treff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</a:rPr>
            <a:t>(40%)</a:t>
          </a:r>
          <a:endParaRPr lang="de-CH" sz="700" kern="1200" dirty="0">
            <a:solidFill>
              <a:schemeClr val="tx1"/>
            </a:solidFill>
          </a:endParaRPr>
        </a:p>
      </dsp:txBody>
      <dsp:txXfrm>
        <a:off x="6631954" y="2569662"/>
        <a:ext cx="904750" cy="452375"/>
      </dsp:txXfrm>
    </dsp:sp>
    <dsp:sp modelId="{CE71D335-6F13-4A58-A344-AB54DDBD9B7C}">
      <dsp:nvSpPr>
        <dsp:cNvPr id="0" name=""/>
        <dsp:cNvSpPr/>
      </dsp:nvSpPr>
      <dsp:spPr>
        <a:xfrm>
          <a:off x="5537205" y="3212036"/>
          <a:ext cx="904750" cy="452375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>
              <a:solidFill>
                <a:schemeClr val="tx1"/>
              </a:solidFill>
            </a:rPr>
            <a:t>Alexandra Schulz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</a:rPr>
            <a:t>Familien Treff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</a:rPr>
            <a:t>(30%)</a:t>
          </a:r>
          <a:endParaRPr lang="de-CH" sz="700" kern="1200" dirty="0">
            <a:solidFill>
              <a:schemeClr val="tx1"/>
            </a:solidFill>
          </a:endParaRPr>
        </a:p>
      </dsp:txBody>
      <dsp:txXfrm>
        <a:off x="5537205" y="3212036"/>
        <a:ext cx="904750" cy="452375"/>
      </dsp:txXfrm>
    </dsp:sp>
    <dsp:sp modelId="{DF507A9E-D0E9-4496-A311-179D1B620ED4}">
      <dsp:nvSpPr>
        <dsp:cNvPr id="0" name=""/>
        <dsp:cNvSpPr/>
      </dsp:nvSpPr>
      <dsp:spPr>
        <a:xfrm>
          <a:off x="6631954" y="3212036"/>
          <a:ext cx="904750" cy="452375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>
              <a:solidFill>
                <a:schemeClr val="tx1"/>
              </a:solidFill>
            </a:rPr>
            <a:t>Verka Vasileva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</a:rPr>
            <a:t>Frühförderung /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</a:rPr>
            <a:t>Familien Treff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</a:rPr>
            <a:t>(40%)</a:t>
          </a:r>
          <a:endParaRPr lang="de-CH" sz="700" kern="1200" dirty="0">
            <a:solidFill>
              <a:schemeClr val="tx1"/>
            </a:solidFill>
          </a:endParaRPr>
        </a:p>
      </dsp:txBody>
      <dsp:txXfrm>
        <a:off x="6631954" y="3212036"/>
        <a:ext cx="904750" cy="452375"/>
      </dsp:txXfrm>
    </dsp:sp>
    <dsp:sp modelId="{627719FA-B12C-494E-B992-726D1FC1DBEA}">
      <dsp:nvSpPr>
        <dsp:cNvPr id="0" name=""/>
        <dsp:cNvSpPr/>
      </dsp:nvSpPr>
      <dsp:spPr>
        <a:xfrm>
          <a:off x="5537205" y="3854409"/>
          <a:ext cx="904750" cy="452375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>
              <a:solidFill>
                <a:schemeClr val="tx1"/>
              </a:solidFill>
            </a:rPr>
            <a:t>Sabine Hess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</a:rPr>
            <a:t>Deutschkurs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</a:rPr>
            <a:t>(30%)</a:t>
          </a:r>
          <a:endParaRPr lang="de-CH" sz="700" kern="1200" dirty="0">
            <a:solidFill>
              <a:schemeClr val="tx1"/>
            </a:solidFill>
          </a:endParaRPr>
        </a:p>
      </dsp:txBody>
      <dsp:txXfrm>
        <a:off x="5537205" y="3854409"/>
        <a:ext cx="904750" cy="452375"/>
      </dsp:txXfrm>
    </dsp:sp>
    <dsp:sp modelId="{BBF549F4-D901-4EC1-945C-9F56D3DCE44A}">
      <dsp:nvSpPr>
        <dsp:cNvPr id="0" name=""/>
        <dsp:cNvSpPr/>
      </dsp:nvSpPr>
      <dsp:spPr>
        <a:xfrm>
          <a:off x="6631954" y="3854409"/>
          <a:ext cx="904750" cy="452375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>
              <a:solidFill>
                <a:schemeClr val="tx1"/>
              </a:solidFill>
            </a:rPr>
            <a:t>Aarti Aarti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</a:rPr>
            <a:t>Frühförderung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</a:rPr>
            <a:t>(ca 10%)</a:t>
          </a:r>
          <a:endParaRPr lang="de-CH" sz="700" kern="1200" dirty="0">
            <a:solidFill>
              <a:schemeClr val="tx1"/>
            </a:solidFill>
          </a:endParaRPr>
        </a:p>
      </dsp:txBody>
      <dsp:txXfrm>
        <a:off x="6631954" y="3854409"/>
        <a:ext cx="904750" cy="452375"/>
      </dsp:txXfrm>
    </dsp:sp>
    <dsp:sp modelId="{3CA90A45-4066-4157-A11A-E7589A68E71D}">
      <dsp:nvSpPr>
        <dsp:cNvPr id="0" name=""/>
        <dsp:cNvSpPr/>
      </dsp:nvSpPr>
      <dsp:spPr>
        <a:xfrm>
          <a:off x="5537205" y="4496782"/>
          <a:ext cx="904750" cy="452375"/>
        </a:xfrm>
        <a:prstGeom prst="rect">
          <a:avLst/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>
              <a:solidFill>
                <a:schemeClr val="tx1"/>
              </a:solidFill>
            </a:rPr>
            <a:t>versch. 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</a:rPr>
            <a:t>Kulturvermittler/innen</a:t>
          </a:r>
          <a:endParaRPr lang="de-CH" sz="700" kern="1200" dirty="0">
            <a:solidFill>
              <a:schemeClr val="tx1"/>
            </a:solidFill>
          </a:endParaRPr>
        </a:p>
      </dsp:txBody>
      <dsp:txXfrm>
        <a:off x="5537205" y="4496782"/>
        <a:ext cx="904750" cy="452375"/>
      </dsp:txXfrm>
    </dsp:sp>
    <dsp:sp modelId="{E8F3C2C8-BC35-4F68-9E77-7BA649E6E50D}">
      <dsp:nvSpPr>
        <dsp:cNvPr id="0" name=""/>
        <dsp:cNvSpPr/>
      </dsp:nvSpPr>
      <dsp:spPr>
        <a:xfrm>
          <a:off x="6631954" y="4496782"/>
          <a:ext cx="904750" cy="452375"/>
        </a:xfrm>
        <a:prstGeom prst="rect">
          <a:avLst/>
        </a:prstGeom>
        <a:solidFill>
          <a:srgbClr val="FFC000">
            <a:lumMod val="60000"/>
            <a:lumOff val="40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Sonia Sarsanedas</a:t>
          </a:r>
          <a:br>
            <a:rPr lang="de-DE" sz="700" kern="120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</a:br>
          <a:r>
            <a:rPr lang="de-DE" sz="700" kern="120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Frühförderung</a:t>
          </a:r>
          <a:br>
            <a:rPr lang="de-DE" sz="700" kern="120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</a:br>
          <a:r>
            <a:rPr lang="de-DE" sz="700" kern="120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(Springerin)</a:t>
          </a:r>
          <a:endParaRPr lang="de-CH" sz="700" kern="1200" dirty="0">
            <a:solidFill>
              <a:schemeClr val="tx1"/>
            </a:solidFill>
            <a:latin typeface="Calibri" panose="020F0502020204030204"/>
            <a:ea typeface="+mn-ea"/>
            <a:cs typeface="+mn-cs"/>
          </a:endParaRPr>
        </a:p>
      </dsp:txBody>
      <dsp:txXfrm>
        <a:off x="6631954" y="4496782"/>
        <a:ext cx="904750" cy="452375"/>
      </dsp:txXfrm>
    </dsp:sp>
    <dsp:sp modelId="{C6B809F4-40F2-46AA-A0FA-B8B7BF06CAF0}">
      <dsp:nvSpPr>
        <dsp:cNvPr id="0" name=""/>
        <dsp:cNvSpPr/>
      </dsp:nvSpPr>
      <dsp:spPr>
        <a:xfrm>
          <a:off x="8274077" y="1927289"/>
          <a:ext cx="904750" cy="452375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>
              <a:solidFill>
                <a:schemeClr val="tx1"/>
              </a:solidFill>
            </a:rPr>
            <a:t>Oliver Rey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</a:rPr>
            <a:t>Bereichsleiter Jugend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</a:rPr>
            <a:t>(70%)</a:t>
          </a:r>
          <a:endParaRPr lang="de-CH" sz="700" kern="1200" dirty="0">
            <a:solidFill>
              <a:schemeClr val="tx1"/>
            </a:solidFill>
          </a:endParaRPr>
        </a:p>
      </dsp:txBody>
      <dsp:txXfrm>
        <a:off x="8274077" y="1927289"/>
        <a:ext cx="904750" cy="452375"/>
      </dsp:txXfrm>
    </dsp:sp>
    <dsp:sp modelId="{D2E1BC8A-9848-4E4E-8F62-CEDD2A687225}">
      <dsp:nvSpPr>
        <dsp:cNvPr id="0" name=""/>
        <dsp:cNvSpPr/>
      </dsp:nvSpPr>
      <dsp:spPr>
        <a:xfrm>
          <a:off x="7726703" y="2566889"/>
          <a:ext cx="904750" cy="452375"/>
        </a:xfrm>
        <a:prstGeom prst="rect">
          <a:avLst/>
        </a:prstGeom>
        <a:noFill/>
        <a:ln w="12700" cap="flat" cmpd="sng" algn="ctr">
          <a:noFill/>
          <a:prstDash val="sys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700" kern="1200" dirty="0">
            <a:solidFill>
              <a:schemeClr val="tx1"/>
            </a:solidFill>
            <a:latin typeface="Calibri" panose="020F0502020204030204"/>
            <a:ea typeface="+mn-ea"/>
            <a:cs typeface="+mn-cs"/>
          </a:endParaRPr>
        </a:p>
      </dsp:txBody>
      <dsp:txXfrm>
        <a:off x="7726703" y="2566889"/>
        <a:ext cx="904750" cy="452375"/>
      </dsp:txXfrm>
    </dsp:sp>
    <dsp:sp modelId="{166AA0A6-F20A-46B7-B910-85883DB5474B}">
      <dsp:nvSpPr>
        <dsp:cNvPr id="0" name=""/>
        <dsp:cNvSpPr/>
      </dsp:nvSpPr>
      <dsp:spPr>
        <a:xfrm>
          <a:off x="8807808" y="2508429"/>
          <a:ext cx="904750" cy="452375"/>
        </a:xfrm>
        <a:prstGeom prst="rect">
          <a:avLst/>
        </a:prstGeom>
        <a:solidFill>
          <a:srgbClr val="F4B183">
            <a:alpha val="50196"/>
          </a:srgbClr>
        </a:solidFill>
        <a:ln w="12700" cap="flat" cmpd="sng" algn="ctr">
          <a:solidFill>
            <a:srgbClr val="ED7D31"/>
          </a:solidFill>
          <a:prstDash val="sys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de-DE" sz="700" kern="1200" dirty="0">
            <a:solidFill>
              <a:schemeClr val="tx1"/>
            </a:solidFill>
            <a:latin typeface="Calibri" panose="020F0502020204030204"/>
            <a:ea typeface="+mn-ea"/>
            <a:cs typeface="+mn-cs"/>
          </a:endParaRP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Arina </a:t>
          </a:r>
          <a:r>
            <a:rPr lang="de-DE" sz="700" kern="1200" dirty="0" err="1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Enderli</a:t>
          </a:r>
          <a:b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</a:br>
          <a: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SSA SH </a:t>
          </a:r>
          <a:r>
            <a:rPr lang="de-DE" sz="700" kern="1200" dirty="0" err="1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Chrüzacher</a:t>
          </a:r>
          <a:b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</a:br>
          <a: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(60%), 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700" kern="1200" dirty="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Start 12.08.25</a:t>
          </a:r>
          <a:b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</a:br>
          <a:endParaRPr lang="de-CH" sz="700" kern="1200" dirty="0">
            <a:solidFill>
              <a:schemeClr val="tx1"/>
            </a:solidFill>
            <a:latin typeface="Calibri" panose="020F0502020204030204"/>
            <a:ea typeface="+mn-ea"/>
            <a:cs typeface="+mn-cs"/>
          </a:endParaRPr>
        </a:p>
      </dsp:txBody>
      <dsp:txXfrm>
        <a:off x="8807808" y="2508429"/>
        <a:ext cx="904750" cy="452375"/>
      </dsp:txXfrm>
    </dsp:sp>
    <dsp:sp modelId="{D3C82E50-3515-43C1-892E-E96AE0D609C2}">
      <dsp:nvSpPr>
        <dsp:cNvPr id="0" name=""/>
        <dsp:cNvSpPr/>
      </dsp:nvSpPr>
      <dsp:spPr>
        <a:xfrm>
          <a:off x="7714543" y="3231836"/>
          <a:ext cx="904750" cy="452375"/>
        </a:xfrm>
        <a:prstGeom prst="rect">
          <a:avLst/>
        </a:prstGeom>
        <a:solidFill>
          <a:srgbClr val="ED7D31">
            <a:lumMod val="60000"/>
            <a:lumOff val="40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>
              <a:solidFill>
                <a:schemeClr val="tx1"/>
              </a:solidFill>
            </a:rPr>
            <a:t>Raphaela Inauen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</a:rPr>
            <a:t>Jugendarbeiterin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</a:rPr>
            <a:t>(70%)</a:t>
          </a:r>
          <a:endParaRPr lang="de-CH" sz="700" kern="1200" dirty="0">
            <a:solidFill>
              <a:schemeClr val="tx1"/>
            </a:solidFill>
            <a:latin typeface="Calibri" panose="020F0502020204030204"/>
            <a:ea typeface="+mn-ea"/>
            <a:cs typeface="+mn-cs"/>
          </a:endParaRPr>
        </a:p>
      </dsp:txBody>
      <dsp:txXfrm>
        <a:off x="7714543" y="3231836"/>
        <a:ext cx="904750" cy="452375"/>
      </dsp:txXfrm>
    </dsp:sp>
    <dsp:sp modelId="{C7E4AA2B-87EF-4326-9F8E-F200786D92E6}">
      <dsp:nvSpPr>
        <dsp:cNvPr id="0" name=""/>
        <dsp:cNvSpPr/>
      </dsp:nvSpPr>
      <dsp:spPr>
        <a:xfrm>
          <a:off x="8821451" y="3228810"/>
          <a:ext cx="869366" cy="456130"/>
        </a:xfrm>
        <a:prstGeom prst="rect">
          <a:avLst/>
        </a:prstGeom>
        <a:solidFill>
          <a:srgbClr val="F4B183">
            <a:alpha val="50196"/>
          </a:srgbClr>
        </a:solidFill>
        <a:ln w="12700" cap="flat" cmpd="sng" algn="ctr">
          <a:solidFill>
            <a:srgbClr val="ED7D31"/>
          </a:solidFill>
          <a:prstDash val="sys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Vanessa </a:t>
          </a:r>
          <a:r>
            <a:rPr lang="de-DE" sz="700" kern="1200" dirty="0" err="1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Gübeli</a:t>
          </a:r>
          <a:b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</a:br>
          <a: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SSA SH </a:t>
          </a:r>
          <a:r>
            <a:rPr lang="de-DE" sz="700" kern="1200" dirty="0" err="1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Mösli</a:t>
          </a:r>
          <a:b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</a:br>
          <a: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(60%)</a:t>
          </a:r>
          <a:b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</a:br>
          <a:r>
            <a:rPr lang="de-DE" sz="700" kern="1200" dirty="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Start 01.07.25</a:t>
          </a:r>
          <a:endParaRPr lang="de-CH" sz="700" kern="1200" dirty="0">
            <a:solidFill>
              <a:srgbClr val="FF0000"/>
            </a:solidFill>
            <a:latin typeface="Calibri" panose="020F0502020204030204"/>
            <a:ea typeface="+mn-ea"/>
            <a:cs typeface="+mn-cs"/>
          </a:endParaRPr>
        </a:p>
      </dsp:txBody>
      <dsp:txXfrm>
        <a:off x="8821451" y="3228810"/>
        <a:ext cx="869366" cy="456130"/>
      </dsp:txXfrm>
    </dsp:sp>
    <dsp:sp modelId="{1D04F9D9-73C0-4F31-AA88-A9B4D935CFCF}">
      <dsp:nvSpPr>
        <dsp:cNvPr id="0" name=""/>
        <dsp:cNvSpPr/>
      </dsp:nvSpPr>
      <dsp:spPr>
        <a:xfrm>
          <a:off x="7726703" y="3858163"/>
          <a:ext cx="904750" cy="452375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>
              <a:solidFill>
                <a:schemeClr val="tx1"/>
              </a:solidFill>
            </a:rPr>
            <a:t>Irene Pace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</a:rPr>
            <a:t>Jugendarbeiterin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</a:rPr>
            <a:t>(70%)</a:t>
          </a:r>
          <a:endParaRPr lang="de-CH" sz="700" kern="1200" dirty="0">
            <a:solidFill>
              <a:schemeClr val="tx1"/>
            </a:solidFill>
          </a:endParaRPr>
        </a:p>
      </dsp:txBody>
      <dsp:txXfrm>
        <a:off x="7726703" y="3858163"/>
        <a:ext cx="904750" cy="452375"/>
      </dsp:txXfrm>
    </dsp:sp>
    <dsp:sp modelId="{8A9EC661-E36D-4017-BDA2-F10C0DBAACEC}">
      <dsp:nvSpPr>
        <dsp:cNvPr id="0" name=""/>
        <dsp:cNvSpPr/>
      </dsp:nvSpPr>
      <dsp:spPr>
        <a:xfrm>
          <a:off x="8821451" y="3858163"/>
          <a:ext cx="904750" cy="452375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>
              <a:solidFill>
                <a:schemeClr val="tx1"/>
              </a:solidFill>
            </a:rPr>
            <a:t>Valeska Senn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</a:rPr>
            <a:t>SSA SH Steinlig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</a:rPr>
            <a:t>(40%)</a:t>
          </a:r>
          <a:endParaRPr lang="de-CH" sz="700" kern="1200" dirty="0">
            <a:solidFill>
              <a:schemeClr val="tx1"/>
            </a:solidFill>
          </a:endParaRPr>
        </a:p>
      </dsp:txBody>
      <dsp:txXfrm>
        <a:off x="8821451" y="3858163"/>
        <a:ext cx="904750" cy="452375"/>
      </dsp:txXfrm>
    </dsp:sp>
    <dsp:sp modelId="{9438478D-0B18-47D9-BB16-A383683F24CF}">
      <dsp:nvSpPr>
        <dsp:cNvPr id="0" name=""/>
        <dsp:cNvSpPr/>
      </dsp:nvSpPr>
      <dsp:spPr>
        <a:xfrm>
          <a:off x="7712046" y="2505796"/>
          <a:ext cx="904750" cy="452375"/>
        </a:xfrm>
        <a:prstGeom prst="rect">
          <a:avLst/>
        </a:prstGeom>
        <a:solidFill>
          <a:srgbClr val="ED7D31">
            <a:lumMod val="60000"/>
            <a:lumOff val="40000"/>
          </a:srgbClr>
        </a:solidFill>
        <a:ln w="12700" cap="flat" cmpd="sng" algn="ctr">
          <a:noFill/>
          <a:prstDash val="sys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Marc Eberhard</a:t>
          </a:r>
          <a:b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</a:br>
          <a: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Jugendarbeiter</a:t>
          </a:r>
          <a:b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</a:br>
          <a: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(60%)</a:t>
          </a:r>
        </a:p>
      </dsp:txBody>
      <dsp:txXfrm>
        <a:off x="7712046" y="2505796"/>
        <a:ext cx="904750" cy="452375"/>
      </dsp:txXfrm>
    </dsp:sp>
    <dsp:sp modelId="{C357E5F5-02DA-4CBA-89F7-CB3DA438D62F}">
      <dsp:nvSpPr>
        <dsp:cNvPr id="0" name=""/>
        <dsp:cNvSpPr/>
      </dsp:nvSpPr>
      <dsp:spPr>
        <a:xfrm>
          <a:off x="8821451" y="4466609"/>
          <a:ext cx="904750" cy="452375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>
              <a:solidFill>
                <a:schemeClr val="tx1"/>
              </a:solidFill>
            </a:rPr>
            <a:t>Hannah Grossglauser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</a:rPr>
            <a:t>SSA SH Geeren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</a:rPr>
            <a:t>(70%)</a:t>
          </a:r>
          <a:endParaRPr lang="de-CH" sz="700" kern="1200" dirty="0">
            <a:solidFill>
              <a:schemeClr val="tx1"/>
            </a:solidFill>
          </a:endParaRPr>
        </a:p>
      </dsp:txBody>
      <dsp:txXfrm>
        <a:off x="8821451" y="4466609"/>
        <a:ext cx="904750" cy="452375"/>
      </dsp:txXfrm>
    </dsp:sp>
    <dsp:sp modelId="{F855DF82-06F2-41B8-8C9C-BAA7CD66EAAA}">
      <dsp:nvSpPr>
        <dsp:cNvPr id="0" name=""/>
        <dsp:cNvSpPr/>
      </dsp:nvSpPr>
      <dsp:spPr>
        <a:xfrm>
          <a:off x="7744291" y="4468834"/>
          <a:ext cx="904750" cy="452375"/>
        </a:xfrm>
        <a:prstGeom prst="rect">
          <a:avLst/>
        </a:prstGeom>
        <a:solidFill>
          <a:srgbClr val="ED7D31">
            <a:lumMod val="60000"/>
            <a:lumOff val="40000"/>
          </a:srgbClr>
        </a:solidFill>
        <a:ln w="12700" cap="flat" cmpd="sng" algn="ctr">
          <a:noFill/>
          <a:prstDash val="sys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Timo Lohm</a:t>
          </a:r>
          <a:b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</a:br>
          <a: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Jugendarbeiter (</a:t>
          </a:r>
          <a:r>
            <a:rPr lang="de-DE" sz="700" kern="1200" dirty="0" err="1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MAiA</a:t>
          </a:r>
          <a: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)</a:t>
          </a:r>
          <a:b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</a:br>
          <a: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(70%)</a:t>
          </a:r>
          <a:endParaRPr lang="de-CH" sz="700" kern="1200" dirty="0">
            <a:solidFill>
              <a:schemeClr val="tx1"/>
            </a:solidFill>
            <a:latin typeface="Calibri" panose="020F0502020204030204"/>
            <a:ea typeface="+mn-ea"/>
            <a:cs typeface="+mn-cs"/>
          </a:endParaRPr>
        </a:p>
      </dsp:txBody>
      <dsp:txXfrm>
        <a:off x="7744291" y="4468834"/>
        <a:ext cx="904750" cy="452375"/>
      </dsp:txXfrm>
    </dsp:sp>
    <dsp:sp modelId="{1701288A-B9E2-491B-8CF5-C96F5E9764E9}">
      <dsp:nvSpPr>
        <dsp:cNvPr id="0" name=""/>
        <dsp:cNvSpPr/>
      </dsp:nvSpPr>
      <dsp:spPr>
        <a:xfrm>
          <a:off x="9690012" y="1927289"/>
          <a:ext cx="904750" cy="452375"/>
        </a:xfrm>
        <a:prstGeom prst="rect">
          <a:avLst/>
        </a:prstGeom>
        <a:solidFill>
          <a:srgbClr val="996633">
            <a:alpha val="74118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Ruth Kerin</a:t>
          </a:r>
          <a:br>
            <a:rPr lang="de-DE" sz="700" kern="120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</a:br>
          <a:r>
            <a:rPr lang="de-DE" sz="700" kern="120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Leiterin Bibliothek</a:t>
          </a:r>
          <a:br>
            <a:rPr lang="de-DE" sz="700" kern="120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</a:br>
          <a:r>
            <a:rPr lang="de-DE" sz="700" kern="120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(70%)</a:t>
          </a:r>
          <a:endParaRPr lang="de-CH" sz="700" kern="1200" dirty="0">
            <a:solidFill>
              <a:schemeClr val="tx1"/>
            </a:solidFill>
            <a:latin typeface="Calibri" panose="020F0502020204030204"/>
            <a:ea typeface="+mn-ea"/>
            <a:cs typeface="+mn-cs"/>
          </a:endParaRPr>
        </a:p>
      </dsp:txBody>
      <dsp:txXfrm>
        <a:off x="9690012" y="1927289"/>
        <a:ext cx="904750" cy="452375"/>
      </dsp:txXfrm>
    </dsp:sp>
    <dsp:sp modelId="{73F579A6-9A13-45EE-8A2F-0B9940FA4B03}">
      <dsp:nvSpPr>
        <dsp:cNvPr id="0" name=""/>
        <dsp:cNvSpPr/>
      </dsp:nvSpPr>
      <dsp:spPr>
        <a:xfrm>
          <a:off x="9916200" y="2569662"/>
          <a:ext cx="904750" cy="452375"/>
        </a:xfrm>
        <a:prstGeom prst="rect">
          <a:avLst/>
        </a:prstGeom>
        <a:solidFill>
          <a:srgbClr val="996633">
            <a:alpha val="47843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>
              <a:solidFill>
                <a:schemeClr val="tx1"/>
              </a:solidFill>
            </a:rPr>
            <a:t>Petra Arens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</a:rPr>
            <a:t>Mitarbeiterin Bibliothek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</a:rPr>
            <a:t>(60%)</a:t>
          </a:r>
          <a:endParaRPr lang="de-CH" sz="700" kern="1200" dirty="0">
            <a:solidFill>
              <a:schemeClr val="tx1"/>
            </a:solidFill>
          </a:endParaRPr>
        </a:p>
      </dsp:txBody>
      <dsp:txXfrm>
        <a:off x="9916200" y="2569662"/>
        <a:ext cx="904750" cy="452375"/>
      </dsp:txXfrm>
    </dsp:sp>
    <dsp:sp modelId="{55C08D72-1E5C-4392-B9DE-C5432287FBE1}">
      <dsp:nvSpPr>
        <dsp:cNvPr id="0" name=""/>
        <dsp:cNvSpPr/>
      </dsp:nvSpPr>
      <dsp:spPr>
        <a:xfrm>
          <a:off x="9916200" y="3212036"/>
          <a:ext cx="904750" cy="452375"/>
        </a:xfrm>
        <a:prstGeom prst="rect">
          <a:avLst/>
        </a:prstGeom>
        <a:solidFill>
          <a:srgbClr val="CEB69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>
              <a:solidFill>
                <a:schemeClr val="tx1"/>
              </a:solidFill>
            </a:rPr>
            <a:t>Nicole Egli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Mitarbeiterin</a:t>
          </a:r>
          <a:r>
            <a:rPr lang="de-DE" sz="700" kern="1200">
              <a:solidFill>
                <a:schemeClr val="tx1"/>
              </a:solidFill>
            </a:rPr>
            <a:t> Bibliothek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</a:rPr>
            <a:t>(40%)</a:t>
          </a:r>
          <a:endParaRPr lang="de-CH" sz="700" kern="1200" dirty="0">
            <a:solidFill>
              <a:schemeClr val="tx1"/>
            </a:solidFill>
          </a:endParaRPr>
        </a:p>
      </dsp:txBody>
      <dsp:txXfrm>
        <a:off x="9916200" y="3212036"/>
        <a:ext cx="904750" cy="452375"/>
      </dsp:txXfrm>
    </dsp:sp>
    <dsp:sp modelId="{8FAFA54A-40DE-4163-95EA-1F8D9B11CBBB}">
      <dsp:nvSpPr>
        <dsp:cNvPr id="0" name=""/>
        <dsp:cNvSpPr/>
      </dsp:nvSpPr>
      <dsp:spPr>
        <a:xfrm>
          <a:off x="6683100" y="1278863"/>
          <a:ext cx="904750" cy="452375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schemeClr val="tx1"/>
              </a:solidFill>
            </a:rPr>
            <a:t>Corinne Altorfer</a:t>
          </a:r>
          <a:br>
            <a:rPr lang="de-DE" sz="700" kern="1200" dirty="0">
              <a:solidFill>
                <a:schemeClr val="tx1"/>
              </a:solidFill>
            </a:rPr>
          </a:br>
          <a:r>
            <a:rPr lang="de-DE" sz="700" kern="1200" dirty="0">
              <a:solidFill>
                <a:schemeClr val="tx1"/>
              </a:solidFill>
            </a:rPr>
            <a:t>SB Gesellschaft</a:t>
          </a:r>
          <a:br>
            <a:rPr lang="de-DE" sz="700" kern="1200" dirty="0">
              <a:solidFill>
                <a:schemeClr val="tx1"/>
              </a:solidFill>
            </a:rPr>
          </a:br>
          <a:r>
            <a:rPr lang="de-DE" sz="700" kern="1200" dirty="0">
              <a:solidFill>
                <a:schemeClr val="tx1"/>
              </a:solidFill>
            </a:rPr>
            <a:t>(60%)</a:t>
          </a:r>
          <a:endParaRPr lang="de-CH" sz="700" kern="1200" dirty="0">
            <a:solidFill>
              <a:schemeClr val="tx1"/>
            </a:solidFill>
          </a:endParaRPr>
        </a:p>
      </dsp:txBody>
      <dsp:txXfrm>
        <a:off x="6683100" y="1278863"/>
        <a:ext cx="904750" cy="452375"/>
      </dsp:txXfrm>
    </dsp:sp>
    <dsp:sp modelId="{3FC71C2C-9AB3-4BCE-B0D9-C4954ED9C354}">
      <dsp:nvSpPr>
        <dsp:cNvPr id="0" name=""/>
        <dsp:cNvSpPr/>
      </dsp:nvSpPr>
      <dsp:spPr>
        <a:xfrm>
          <a:off x="7740066" y="1279108"/>
          <a:ext cx="904750" cy="452375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2700" cap="flat" cmpd="sng" algn="ctr">
          <a:solidFill>
            <a:srgbClr val="4472C4">
              <a:lumMod val="75000"/>
            </a:srgbClr>
          </a:solidFill>
          <a:prstDash val="sys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Denise Busch</a:t>
          </a:r>
          <a:b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</a:br>
          <a: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  <a:t>SB Kultur, Vereine &amp; Sport (50%)</a:t>
          </a:r>
          <a:br>
            <a:rPr lang="de-DE" sz="7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rPr>
          </a:br>
          <a:r>
            <a:rPr lang="de-DE" sz="700" kern="1200" dirty="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Start 01.08.25</a:t>
          </a:r>
          <a:endParaRPr lang="de-CH" sz="700" kern="1200" dirty="0">
            <a:solidFill>
              <a:srgbClr val="FF0000"/>
            </a:solidFill>
            <a:latin typeface="Calibri" panose="020F0502020204030204"/>
            <a:ea typeface="+mn-ea"/>
            <a:cs typeface="+mn-cs"/>
          </a:endParaRPr>
        </a:p>
      </dsp:txBody>
      <dsp:txXfrm>
        <a:off x="7740066" y="1279108"/>
        <a:ext cx="904750" cy="452375"/>
      </dsp:txXfrm>
    </dsp:sp>
    <dsp:sp modelId="{37ACBB9D-E6F1-4F75-AD6D-39595D2F40DC}">
      <dsp:nvSpPr>
        <dsp:cNvPr id="0" name=""/>
        <dsp:cNvSpPr/>
      </dsp:nvSpPr>
      <dsp:spPr>
        <a:xfrm>
          <a:off x="7226828" y="642543"/>
          <a:ext cx="904750" cy="452375"/>
        </a:xfrm>
        <a:prstGeom prst="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700" kern="1200">
            <a:solidFill>
              <a:schemeClr val="tx1"/>
            </a:solidFill>
          </a:endParaRPr>
        </a:p>
      </dsp:txBody>
      <dsp:txXfrm>
        <a:off x="7226828" y="642543"/>
        <a:ext cx="904750" cy="452375"/>
      </dsp:txXfrm>
    </dsp:sp>
    <dsp:sp modelId="{A49295CD-29C7-43A7-981A-29CE9CB2BA91}">
      <dsp:nvSpPr>
        <dsp:cNvPr id="0" name=""/>
        <dsp:cNvSpPr/>
      </dsp:nvSpPr>
      <dsp:spPr>
        <a:xfrm>
          <a:off x="7486265" y="0"/>
          <a:ext cx="904750" cy="452375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>
              <a:solidFill>
                <a:schemeClr val="tx1"/>
              </a:solidFill>
            </a:rPr>
            <a:t>Selina Stampfli</a:t>
          </a:r>
          <a:br>
            <a:rPr lang="de-DE" sz="700" kern="1200">
              <a:solidFill>
                <a:schemeClr val="tx1"/>
              </a:solidFill>
            </a:rPr>
          </a:br>
          <a:r>
            <a:rPr lang="de-DE" sz="700" kern="1200">
              <a:solidFill>
                <a:schemeClr val="tx1"/>
              </a:solidFill>
            </a:rPr>
            <a:t>Gemeinderätin / Ressortvorstand</a:t>
          </a:r>
          <a:endParaRPr lang="de-CH" sz="700" kern="1200" dirty="0">
            <a:solidFill>
              <a:schemeClr val="tx1"/>
            </a:solidFill>
          </a:endParaRPr>
        </a:p>
      </dsp:txBody>
      <dsp:txXfrm>
        <a:off x="7486265" y="0"/>
        <a:ext cx="904750" cy="4523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87D945-6E65-1D45-B7A4-3428E9838075}" type="datetimeFigureOut">
              <a:rPr lang="de-DE" smtClean="0"/>
              <a:t>26.06.2025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327CA8-6570-544C-BE26-A384797F4E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3745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544F7F-8AE8-46D9-9B27-FA60B8819D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04D3402-89B0-4E47-B974-36C9EDA194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C77D592-2DC2-447E-8511-B1C4C0CA1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4964-2B4D-4C9C-9C70-46796ABEF593}" type="datetimeFigureOut">
              <a:rPr lang="de-CH" smtClean="0"/>
              <a:t>26.06.2025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D207AE6-2030-4FA1-961B-394176ABB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48046E7-6E95-4CDF-A794-AEC45E83F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34545-7D68-492B-AEA3-E21639A3E2B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0393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5EBA17-A9E7-422D-84FB-FD49173A0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C44529B-EC52-4C08-BEAC-BD01EEA723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66CE2F2-FA5F-4B09-8A43-BE947AADE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4964-2B4D-4C9C-9C70-46796ABEF593}" type="datetimeFigureOut">
              <a:rPr lang="de-CH" smtClean="0"/>
              <a:t>26.06.2025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50CE2D4-755D-4E0E-BA15-09080A256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D72B914-5029-4B4C-8338-5DFE6F566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34545-7D68-492B-AEA3-E21639A3E2B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66693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4DE34FC-BE1F-4046-BCB8-13D48B6341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7BE8C77-6985-4928-8C1E-37BCE6C5CC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FA7F5F2-9A5D-4B0A-A597-883474E4E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4964-2B4D-4C9C-9C70-46796ABEF593}" type="datetimeFigureOut">
              <a:rPr lang="de-CH" smtClean="0"/>
              <a:t>26.06.2025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5A2CF60-523F-4E46-8E57-10CBC938F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37D3CC-C6DB-439F-9700-68F5E6B57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34545-7D68-492B-AEA3-E21639A3E2B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71944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78979B-7C4F-4F06-BF80-E96C22F62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AB30A7-806B-41E1-91BB-028157E870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9B56BF-52F2-40E5-9A1F-2888EB5B4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4964-2B4D-4C9C-9C70-46796ABEF593}" type="datetimeFigureOut">
              <a:rPr lang="de-CH" smtClean="0"/>
              <a:t>26.06.2025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EE2C5E1-8A26-402B-996A-46BB33C6E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62C5F7-A9FC-4F84-BAD1-003F9A309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34545-7D68-492B-AEA3-E21639A3E2B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51714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49D140-0847-486F-BCA4-4E40173A3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781F9CF-CAAD-4D6B-8D08-9C364B15BE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930405C-93B9-4A50-A708-7D41635F4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4964-2B4D-4C9C-9C70-46796ABEF593}" type="datetimeFigureOut">
              <a:rPr lang="de-CH" smtClean="0"/>
              <a:t>26.06.2025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4503E90-DE11-4D2D-A2A3-26D7720CE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6077C21-455F-4534-9EEA-BFBB8431A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34545-7D68-492B-AEA3-E21639A3E2B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6368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228587-37A3-4D3B-87D0-44EED8388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E44C2DF-FC9C-4D0C-88E1-3C74A2636F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D8226EA-B021-47D5-A295-60A76B0DBA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21CF52E-4FDE-42F4-87EC-140251D9A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4964-2B4D-4C9C-9C70-46796ABEF593}" type="datetimeFigureOut">
              <a:rPr lang="de-CH" smtClean="0"/>
              <a:t>26.06.2025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4731CD5-1BF0-49AA-A188-575BEDD0C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3089E3A-8586-45F6-A355-3052144CC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34545-7D68-492B-AEA3-E21639A3E2B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9574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7F2C65-40E4-485B-A7F4-70382012F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0A92E0C-F596-4D70-9CC9-832BA20AD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7539755-AD78-4B8B-873F-F7EB23BB65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D243EE8-F1FF-4B07-A1FA-A07AA18AF2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8728943-4D9E-44DB-BF2E-CE2B36A4B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041FFA7-F207-427B-872A-4B3F45543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4964-2B4D-4C9C-9C70-46796ABEF593}" type="datetimeFigureOut">
              <a:rPr lang="de-CH" smtClean="0"/>
              <a:t>26.06.2025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BFA7208-2B7B-4991-AE0F-046BF55D3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ABD3773-3A72-4BDB-A3BA-6DAB38A8F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34545-7D68-492B-AEA3-E21639A3E2B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214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E9B4D2-0C0B-477B-86A6-E7A9C24D4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548DB7F-3DE1-44C6-B6EA-B2A7238E7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4964-2B4D-4C9C-9C70-46796ABEF593}" type="datetimeFigureOut">
              <a:rPr lang="de-CH" smtClean="0"/>
              <a:t>26.06.2025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79CE2F4-0BF1-48EA-B3C4-C74C1E5FD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63E8E90-781F-41A9-9D16-DF7818572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34545-7D68-492B-AEA3-E21639A3E2B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62727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54476EE-DE21-4A39-8B0C-810F31556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4964-2B4D-4C9C-9C70-46796ABEF593}" type="datetimeFigureOut">
              <a:rPr lang="de-CH" smtClean="0"/>
              <a:t>26.06.2025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0B6297F-CFA8-41E8-B231-00CE68398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8EB1329-9C94-4333-A0DA-D06F5DF18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34545-7D68-492B-AEA3-E21639A3E2B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92933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7369D9-8B6E-484F-9679-E4B3D381D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1F86F65-BB18-4991-8B3B-E1313E987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F3CB3FD-2ACA-403D-B667-9DA60647B3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09CBFCD-F998-4481-9684-62D1A3069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4964-2B4D-4C9C-9C70-46796ABEF593}" type="datetimeFigureOut">
              <a:rPr lang="de-CH" smtClean="0"/>
              <a:t>26.06.2025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BB4F7F7-51CF-4F82-9364-D55E6F818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80D1CED-A5B0-49E2-B8A9-7AAC109E5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34545-7D68-492B-AEA3-E21639A3E2B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14022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069199-A3D8-469B-9B3F-391429787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F6D1E05-D129-4CA6-AE06-2E2848AF74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2168E88-E1E5-4580-B91E-AEDCC7869A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9C2C80B-A31E-4D29-B9E5-78354B788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4964-2B4D-4C9C-9C70-46796ABEF593}" type="datetimeFigureOut">
              <a:rPr lang="de-CH" smtClean="0"/>
              <a:t>26.06.2025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C29488D-AB70-44C8-A47A-D248F3BFB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BAD54A3-2B72-4378-8CEC-164D361C1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34545-7D68-492B-AEA3-E21639A3E2B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66688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4638652-7F06-4677-B890-B94466D6B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A797E55-3C63-4ACF-AE5C-FA6746895C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B65A56C-FB00-4AA0-A477-CA8FF70586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A94964-2B4D-4C9C-9C70-46796ABEF593}" type="datetimeFigureOut">
              <a:rPr lang="de-CH" smtClean="0"/>
              <a:t>26.06.2025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FF96747-8FA8-4C98-83DB-87339CF0CB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9FF0839-C12F-48B4-8DDF-3C0E004A62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34545-7D68-492B-AEA3-E21639A3E2B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16264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7B7DC892-BAD7-4632-B8B7-EBDBC70673BB}"/>
              </a:ext>
            </a:extLst>
          </p:cNvPr>
          <p:cNvCxnSpPr>
            <a:stCxn id="18" idx="4"/>
            <a:endCxn id="19" idx="0"/>
          </p:cNvCxnSpPr>
          <p:nvPr/>
        </p:nvCxnSpPr>
        <p:spPr>
          <a:xfrm>
            <a:off x="3213527" y="4060515"/>
            <a:ext cx="0" cy="145726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14039129-5712-4D9B-BA1A-D37F136511C4}"/>
              </a:ext>
            </a:extLst>
          </p:cNvPr>
          <p:cNvCxnSpPr/>
          <p:nvPr/>
        </p:nvCxnSpPr>
        <p:spPr>
          <a:xfrm>
            <a:off x="7197754" y="1870745"/>
            <a:ext cx="947956" cy="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el 4">
            <a:extLst>
              <a:ext uri="{FF2B5EF4-FFF2-40B4-BE49-F238E27FC236}">
                <a16:creationId xmlns:a16="http://schemas.microsoft.com/office/drawing/2014/main" id="{EC3661E1-3881-4E28-AF34-75F17F4F48D9}"/>
              </a:ext>
            </a:extLst>
          </p:cNvPr>
          <p:cNvSpPr txBox="1">
            <a:spLocks/>
          </p:cNvSpPr>
          <p:nvPr/>
        </p:nvSpPr>
        <p:spPr>
          <a:xfrm>
            <a:off x="515939" y="188913"/>
            <a:ext cx="11107492" cy="68774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chemeClr val="tx1"/>
                </a:solidFill>
                <a:latin typeface="Barlow SemiBold" pitchFamily="2" charset="77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4400" dirty="0">
                <a:solidFill>
                  <a:srgbClr val="151515"/>
                </a:solidFill>
              </a:rPr>
              <a:t>Abteilung Gesellschaft</a:t>
            </a:r>
            <a:endParaRPr kumimoji="0" lang="de-CH" sz="4400" b="0" i="0" u="none" strike="noStrike" kern="1200" cap="none" spc="0" normalizeH="0" baseline="0" noProof="0" dirty="0">
              <a:ln>
                <a:noFill/>
              </a:ln>
              <a:solidFill>
                <a:srgbClr val="151515"/>
              </a:solidFill>
              <a:effectLst/>
              <a:uLnTx/>
              <a:uFillTx/>
              <a:latin typeface="Barlow SemiBold" pitchFamily="2" charset="77"/>
              <a:ea typeface="+mj-ea"/>
              <a:cs typeface="+mj-cs"/>
            </a:endParaRPr>
          </a:p>
        </p:txBody>
      </p:sp>
      <p:graphicFrame>
        <p:nvGraphicFramePr>
          <p:cNvPr id="17" name="Diagramm 16">
            <a:extLst>
              <a:ext uri="{FF2B5EF4-FFF2-40B4-BE49-F238E27FC236}">
                <a16:creationId xmlns:a16="http://schemas.microsoft.com/office/drawing/2014/main" id="{B956A142-6D72-4270-AF18-714AC4D9E9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84449009"/>
              </p:ext>
            </p:extLst>
          </p:nvPr>
        </p:nvGraphicFramePr>
        <p:xfrm>
          <a:off x="184557" y="1022382"/>
          <a:ext cx="11752975" cy="5595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Gerader Verbinder 3">
            <a:extLst>
              <a:ext uri="{FF2B5EF4-FFF2-40B4-BE49-F238E27FC236}">
                <a16:creationId xmlns:a16="http://schemas.microsoft.com/office/drawing/2014/main" id="{4F30A61C-8A16-43E6-B506-1C562105559D}"/>
              </a:ext>
            </a:extLst>
          </p:cNvPr>
          <p:cNvCxnSpPr/>
          <p:nvPr/>
        </p:nvCxnSpPr>
        <p:spPr>
          <a:xfrm>
            <a:off x="8145710" y="1476462"/>
            <a:ext cx="0" cy="377505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>
            <a:extLst>
              <a:ext uri="{FF2B5EF4-FFF2-40B4-BE49-F238E27FC236}">
                <a16:creationId xmlns:a16="http://schemas.microsoft.com/office/drawing/2014/main" id="{F3932BF1-BC1D-46C7-B13A-65B9E69BC074}"/>
              </a:ext>
            </a:extLst>
          </p:cNvPr>
          <p:cNvSpPr/>
          <p:nvPr/>
        </p:nvSpPr>
        <p:spPr>
          <a:xfrm>
            <a:off x="2434991" y="3579705"/>
            <a:ext cx="1557072" cy="48081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/>
              <a:t>Versorgungs-planung Alter</a:t>
            </a:r>
            <a:endParaRPr lang="de-CH" sz="700" dirty="0">
              <a:solidFill>
                <a:srgbClr val="FF0000"/>
              </a:solidFill>
            </a:endParaRPr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3D344D55-0D50-4DB2-9428-20450750BED0}"/>
              </a:ext>
            </a:extLst>
          </p:cNvPr>
          <p:cNvSpPr/>
          <p:nvPr/>
        </p:nvSpPr>
        <p:spPr>
          <a:xfrm>
            <a:off x="2434991" y="4206241"/>
            <a:ext cx="1557072" cy="48081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/>
              <a:t>Gesundheit</a:t>
            </a:r>
            <a:endParaRPr lang="de-CH" sz="700" dirty="0">
              <a:solidFill>
                <a:srgbClr val="FF0000"/>
              </a:solidFill>
            </a:endParaRP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8DE9F4F2-2D02-440D-BDA7-61E84F2779F1}"/>
              </a:ext>
            </a:extLst>
          </p:cNvPr>
          <p:cNvCxnSpPr>
            <a:cxnSpLocks/>
            <a:endCxn id="18" idx="0"/>
          </p:cNvCxnSpPr>
          <p:nvPr/>
        </p:nvCxnSpPr>
        <p:spPr>
          <a:xfrm>
            <a:off x="3213527" y="3498209"/>
            <a:ext cx="0" cy="81496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345576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PP_Vorlage_Blumen_Gemeindehaus</Template>
  <TotalTime>0</TotalTime>
  <Words>310</Words>
  <Application>Microsoft Office PowerPoint</Application>
  <PresentationFormat>Breitbild</PresentationFormat>
  <Paragraphs>41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Barlow SemiBold</vt:lpstr>
      <vt:lpstr>Calibri</vt:lpstr>
      <vt:lpstr>Calibri Light</vt:lpstr>
      <vt:lpstr>1_Office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Altorfer Tanja</dc:creator>
  <cp:lastModifiedBy>Altorfer Corinne</cp:lastModifiedBy>
  <cp:revision>142</cp:revision>
  <cp:lastPrinted>2025-05-07T12:02:02Z</cp:lastPrinted>
  <dcterms:created xsi:type="dcterms:W3CDTF">2024-02-13T13:28:10Z</dcterms:created>
  <dcterms:modified xsi:type="dcterms:W3CDTF">2025-06-26T12:09:19Z</dcterms:modified>
</cp:coreProperties>
</file>